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aleway Medium" panose="020B0604020202020204" charset="0"/>
      <p:regular r:id="rId19"/>
      <p:italic r:id="rId20"/>
    </p:embeddedFont>
  </p:embeddedFontLst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1C1"/>
    <a:srgbClr val="000000"/>
    <a:srgbClr val="FFE293"/>
    <a:srgbClr val="214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7" autoAdjust="0"/>
    <p:restoredTop sz="96327"/>
  </p:normalViewPr>
  <p:slideViewPr>
    <p:cSldViewPr snapToGrid="0" snapToObjects="1" showGuides="1">
      <p:cViewPr varScale="1">
        <p:scale>
          <a:sx n="69" d="100"/>
          <a:sy n="69" d="100"/>
        </p:scale>
        <p:origin x="5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9" d="100"/>
          <a:sy n="49" d="100"/>
        </p:scale>
        <p:origin x="26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8F56E-C542-9A4A-A8FA-308077038362}" type="datetimeFigureOut">
              <a:rPr lang="nl-NL" smtClean="0"/>
              <a:t>20-10-2021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F011F-D65E-DE40-B479-ED468C00CF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08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blad zonder bee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9B1B73C-9A9F-BB45-B50B-CC764F3F09BC}"/>
              </a:ext>
            </a:extLst>
          </p:cNvPr>
          <p:cNvGrpSpPr/>
          <p:nvPr userDrawn="1"/>
        </p:nvGrpSpPr>
        <p:grpSpPr>
          <a:xfrm>
            <a:off x="6100073" y="4763"/>
            <a:ext cx="6091927" cy="6853237"/>
            <a:chOff x="1692275" y="4763"/>
            <a:chExt cx="6719888" cy="7559675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xmlns="" id="{DB4D1D85-7AF8-C147-8355-86F90E275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92275" y="4763"/>
              <a:ext cx="6719888" cy="7559675"/>
            </a:xfrm>
            <a:custGeom>
              <a:avLst/>
              <a:gdLst>
                <a:gd name="T0" fmla="*/ 7612 w 18666"/>
                <a:gd name="T1" fmla="*/ 0 h 21000"/>
                <a:gd name="T2" fmla="*/ 12569 w 18666"/>
                <a:gd name="T3" fmla="*/ 10500 h 21000"/>
                <a:gd name="T4" fmla="*/ 0 w 18666"/>
                <a:gd name="T5" fmla="*/ 20999 h 21000"/>
                <a:gd name="T6" fmla="*/ 18665 w 18666"/>
                <a:gd name="T7" fmla="*/ 20999 h 21000"/>
                <a:gd name="T8" fmla="*/ 18665 w 18666"/>
                <a:gd name="T9" fmla="*/ 0 h 21000"/>
                <a:gd name="T10" fmla="*/ 7612 w 18666"/>
                <a:gd name="T11" fmla="*/ 0 h 2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66" h="21000">
                  <a:moveTo>
                    <a:pt x="7612" y="0"/>
                  </a:moveTo>
                  <a:lnTo>
                    <a:pt x="12569" y="10500"/>
                  </a:lnTo>
                  <a:lnTo>
                    <a:pt x="0" y="20999"/>
                  </a:lnTo>
                  <a:lnTo>
                    <a:pt x="18665" y="20999"/>
                  </a:lnTo>
                  <a:lnTo>
                    <a:pt x="18665" y="0"/>
                  </a:lnTo>
                  <a:lnTo>
                    <a:pt x="7612" y="0"/>
                  </a:lnTo>
                </a:path>
              </a:pathLst>
            </a:custGeom>
            <a:solidFill>
              <a:srgbClr val="8F53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xmlns="" id="{BF6FA36D-CDD3-2549-BF79-1A8F330C73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29075" y="4763"/>
              <a:ext cx="2189163" cy="3779837"/>
            </a:xfrm>
            <a:custGeom>
              <a:avLst/>
              <a:gdLst>
                <a:gd name="T0" fmla="*/ 0 w 6080"/>
                <a:gd name="T1" fmla="*/ 0 h 10501"/>
                <a:gd name="T2" fmla="*/ 6079 w 6080"/>
                <a:gd name="T3" fmla="*/ 10500 h 10501"/>
                <a:gd name="T4" fmla="*/ 1166 w 6080"/>
                <a:gd name="T5" fmla="*/ 0 h 10501"/>
                <a:gd name="T6" fmla="*/ 0 w 6080"/>
                <a:gd name="T7" fmla="*/ 0 h 10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0" h="10501">
                  <a:moveTo>
                    <a:pt x="0" y="0"/>
                  </a:moveTo>
                  <a:lnTo>
                    <a:pt x="6079" y="10500"/>
                  </a:lnTo>
                  <a:lnTo>
                    <a:pt x="1166" y="0"/>
                  </a:lnTo>
                  <a:lnTo>
                    <a:pt x="0" y="0"/>
                  </a:lnTo>
                </a:path>
              </a:pathLst>
            </a:custGeom>
            <a:solidFill>
              <a:srgbClr val="EF3B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444DED-9D61-0A4C-810F-4198201C8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985" y="1405522"/>
            <a:ext cx="7385619" cy="2387600"/>
          </a:xfrm>
        </p:spPr>
        <p:txBody>
          <a:bodyPr lIns="0" tIns="0" rIns="0" bIns="0" anchor="b">
            <a:normAutofit/>
          </a:bodyPr>
          <a:lstStyle>
            <a:lvl1pPr algn="l">
              <a:defRPr sz="48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EDC573-93D6-7F41-B56F-BB3FF4BF9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985" y="4198509"/>
            <a:ext cx="7385619" cy="134245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53E18A-C0CB-1F48-80BB-3D770B9E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985" y="5735637"/>
            <a:ext cx="2215686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C63BFF7D-4E82-491D-BC0A-775EB88866D8}" type="datetime4">
              <a:rPr lang="nl-NL" smtClean="0"/>
              <a:t>20 oktober 2021</a:t>
            </a:fld>
            <a:endParaRPr lang="nl-NL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47B3EBE0-E6CC-2F44-99C0-F0E36E38DB87}"/>
              </a:ext>
            </a:extLst>
          </p:cNvPr>
          <p:cNvGrpSpPr/>
          <p:nvPr userDrawn="1"/>
        </p:nvGrpSpPr>
        <p:grpSpPr>
          <a:xfrm>
            <a:off x="800985" y="806840"/>
            <a:ext cx="3685955" cy="421418"/>
            <a:chOff x="800985" y="806840"/>
            <a:chExt cx="3685955" cy="421418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A5C1FCFB-F0AE-064A-8B5D-9A528FD71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985" y="810323"/>
              <a:ext cx="344796" cy="409228"/>
            </a:xfrm>
            <a:custGeom>
              <a:avLst/>
              <a:gdLst>
                <a:gd name="T0" fmla="*/ 2294 w 2619"/>
                <a:gd name="T1" fmla="*/ 985 h 3111"/>
                <a:gd name="T2" fmla="*/ 2294 w 2619"/>
                <a:gd name="T3" fmla="*/ 985 h 3111"/>
                <a:gd name="T4" fmla="*/ 2165 w 2619"/>
                <a:gd name="T5" fmla="*/ 1517 h 3111"/>
                <a:gd name="T6" fmla="*/ 1776 w 2619"/>
                <a:gd name="T7" fmla="*/ 1852 h 3111"/>
                <a:gd name="T8" fmla="*/ 2618 w 2619"/>
                <a:gd name="T9" fmla="*/ 3110 h 3111"/>
                <a:gd name="T10" fmla="*/ 1763 w 2619"/>
                <a:gd name="T11" fmla="*/ 3110 h 3111"/>
                <a:gd name="T12" fmla="*/ 1115 w 2619"/>
                <a:gd name="T13" fmla="*/ 1995 h 3111"/>
                <a:gd name="T14" fmla="*/ 700 w 2619"/>
                <a:gd name="T15" fmla="*/ 1995 h 3111"/>
                <a:gd name="T16" fmla="*/ 700 w 2619"/>
                <a:gd name="T17" fmla="*/ 3110 h 3111"/>
                <a:gd name="T18" fmla="*/ 0 w 2619"/>
                <a:gd name="T19" fmla="*/ 3110 h 3111"/>
                <a:gd name="T20" fmla="*/ 0 w 2619"/>
                <a:gd name="T21" fmla="*/ 0 h 3111"/>
                <a:gd name="T22" fmla="*/ 1205 w 2619"/>
                <a:gd name="T23" fmla="*/ 0 h 3111"/>
                <a:gd name="T24" fmla="*/ 2294 w 2619"/>
                <a:gd name="T25" fmla="*/ 985 h 3111"/>
                <a:gd name="T26" fmla="*/ 700 w 2619"/>
                <a:gd name="T27" fmla="*/ 1439 h 3111"/>
                <a:gd name="T28" fmla="*/ 700 w 2619"/>
                <a:gd name="T29" fmla="*/ 1439 h 3111"/>
                <a:gd name="T30" fmla="*/ 1102 w 2619"/>
                <a:gd name="T31" fmla="*/ 1439 h 3111"/>
                <a:gd name="T32" fmla="*/ 1465 w 2619"/>
                <a:gd name="T33" fmla="*/ 1335 h 3111"/>
                <a:gd name="T34" fmla="*/ 1581 w 2619"/>
                <a:gd name="T35" fmla="*/ 1011 h 3111"/>
                <a:gd name="T36" fmla="*/ 1465 w 2619"/>
                <a:gd name="T37" fmla="*/ 687 h 3111"/>
                <a:gd name="T38" fmla="*/ 1102 w 2619"/>
                <a:gd name="T39" fmla="*/ 583 h 3111"/>
                <a:gd name="T40" fmla="*/ 700 w 2619"/>
                <a:gd name="T41" fmla="*/ 583 h 3111"/>
                <a:gd name="T42" fmla="*/ 700 w 2619"/>
                <a:gd name="T43" fmla="*/ 1439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9" h="3111">
                  <a:moveTo>
                    <a:pt x="2294" y="985"/>
                  </a:moveTo>
                  <a:lnTo>
                    <a:pt x="2294" y="985"/>
                  </a:lnTo>
                  <a:cubicBezTo>
                    <a:pt x="2294" y="1193"/>
                    <a:pt x="2255" y="1374"/>
                    <a:pt x="2165" y="1517"/>
                  </a:cubicBezTo>
                  <a:cubicBezTo>
                    <a:pt x="2074" y="1671"/>
                    <a:pt x="1944" y="1775"/>
                    <a:pt x="1776" y="1852"/>
                  </a:cubicBezTo>
                  <a:cubicBezTo>
                    <a:pt x="2618" y="3110"/>
                    <a:pt x="2618" y="3110"/>
                    <a:pt x="2618" y="3110"/>
                  </a:cubicBezTo>
                  <a:cubicBezTo>
                    <a:pt x="1763" y="3110"/>
                    <a:pt x="1763" y="3110"/>
                    <a:pt x="1763" y="3110"/>
                  </a:cubicBezTo>
                  <a:cubicBezTo>
                    <a:pt x="1115" y="1995"/>
                    <a:pt x="1115" y="1995"/>
                    <a:pt x="1115" y="1995"/>
                  </a:cubicBezTo>
                  <a:cubicBezTo>
                    <a:pt x="700" y="1995"/>
                    <a:pt x="700" y="1995"/>
                    <a:pt x="700" y="1995"/>
                  </a:cubicBezTo>
                  <a:cubicBezTo>
                    <a:pt x="700" y="3110"/>
                    <a:pt x="700" y="3110"/>
                    <a:pt x="700" y="3110"/>
                  </a:cubicBezTo>
                  <a:cubicBezTo>
                    <a:pt x="0" y="3110"/>
                    <a:pt x="0" y="3110"/>
                    <a:pt x="0" y="31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05" y="0"/>
                    <a:pt x="1205" y="0"/>
                    <a:pt x="1205" y="0"/>
                  </a:cubicBezTo>
                  <a:cubicBezTo>
                    <a:pt x="1931" y="0"/>
                    <a:pt x="2294" y="337"/>
                    <a:pt x="2294" y="985"/>
                  </a:cubicBezTo>
                  <a:close/>
                  <a:moveTo>
                    <a:pt x="700" y="1439"/>
                  </a:moveTo>
                  <a:lnTo>
                    <a:pt x="700" y="1439"/>
                  </a:lnTo>
                  <a:cubicBezTo>
                    <a:pt x="1102" y="1439"/>
                    <a:pt x="1102" y="1439"/>
                    <a:pt x="1102" y="1439"/>
                  </a:cubicBezTo>
                  <a:cubicBezTo>
                    <a:pt x="1257" y="1439"/>
                    <a:pt x="1387" y="1400"/>
                    <a:pt x="1465" y="1335"/>
                  </a:cubicBezTo>
                  <a:cubicBezTo>
                    <a:pt x="1543" y="1257"/>
                    <a:pt x="1581" y="1154"/>
                    <a:pt x="1581" y="1011"/>
                  </a:cubicBezTo>
                  <a:cubicBezTo>
                    <a:pt x="1581" y="868"/>
                    <a:pt x="1543" y="752"/>
                    <a:pt x="1465" y="687"/>
                  </a:cubicBezTo>
                  <a:cubicBezTo>
                    <a:pt x="1387" y="609"/>
                    <a:pt x="1257" y="583"/>
                    <a:pt x="1102" y="583"/>
                  </a:cubicBezTo>
                  <a:cubicBezTo>
                    <a:pt x="700" y="583"/>
                    <a:pt x="700" y="583"/>
                    <a:pt x="700" y="583"/>
                  </a:cubicBezTo>
                  <a:lnTo>
                    <a:pt x="700" y="14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2A441636-348D-EC45-85DB-922938833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291" y="810323"/>
              <a:ext cx="366854" cy="409228"/>
            </a:xfrm>
            <a:custGeom>
              <a:avLst/>
              <a:gdLst>
                <a:gd name="T0" fmla="*/ 2216 w 2788"/>
                <a:gd name="T1" fmla="*/ 3110 h 3111"/>
                <a:gd name="T2" fmla="*/ 868 w 2788"/>
                <a:gd name="T3" fmla="*/ 1231 h 3111"/>
                <a:gd name="T4" fmla="*/ 868 w 2788"/>
                <a:gd name="T5" fmla="*/ 3110 h 3111"/>
                <a:gd name="T6" fmla="*/ 194 w 2788"/>
                <a:gd name="T7" fmla="*/ 3110 h 3111"/>
                <a:gd name="T8" fmla="*/ 194 w 2788"/>
                <a:gd name="T9" fmla="*/ 285 h 3111"/>
                <a:gd name="T10" fmla="*/ 0 w 2788"/>
                <a:gd name="T11" fmla="*/ 0 h 3111"/>
                <a:gd name="T12" fmla="*/ 791 w 2788"/>
                <a:gd name="T13" fmla="*/ 0 h 3111"/>
                <a:gd name="T14" fmla="*/ 2113 w 2788"/>
                <a:gd name="T15" fmla="*/ 1852 h 3111"/>
                <a:gd name="T16" fmla="*/ 2113 w 2788"/>
                <a:gd name="T17" fmla="*/ 0 h 3111"/>
                <a:gd name="T18" fmla="*/ 2787 w 2788"/>
                <a:gd name="T19" fmla="*/ 0 h 3111"/>
                <a:gd name="T20" fmla="*/ 2787 w 2788"/>
                <a:gd name="T21" fmla="*/ 3110 h 3111"/>
                <a:gd name="T22" fmla="*/ 2216 w 2788"/>
                <a:gd name="T23" fmla="*/ 3110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8" h="3111">
                  <a:moveTo>
                    <a:pt x="2216" y="3110"/>
                  </a:moveTo>
                  <a:lnTo>
                    <a:pt x="868" y="1231"/>
                  </a:lnTo>
                  <a:lnTo>
                    <a:pt x="868" y="3110"/>
                  </a:lnTo>
                  <a:lnTo>
                    <a:pt x="194" y="3110"/>
                  </a:lnTo>
                  <a:lnTo>
                    <a:pt x="194" y="285"/>
                  </a:lnTo>
                  <a:lnTo>
                    <a:pt x="0" y="0"/>
                  </a:lnTo>
                  <a:lnTo>
                    <a:pt x="791" y="0"/>
                  </a:lnTo>
                  <a:lnTo>
                    <a:pt x="2113" y="1852"/>
                  </a:lnTo>
                  <a:lnTo>
                    <a:pt x="2113" y="0"/>
                  </a:lnTo>
                  <a:lnTo>
                    <a:pt x="2787" y="0"/>
                  </a:lnTo>
                  <a:lnTo>
                    <a:pt x="2787" y="3110"/>
                  </a:lnTo>
                  <a:lnTo>
                    <a:pt x="2216" y="311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92EA1DFA-292A-F044-AB17-15324FDAF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215" y="810323"/>
              <a:ext cx="351762" cy="409228"/>
            </a:xfrm>
            <a:custGeom>
              <a:avLst/>
              <a:gdLst>
                <a:gd name="T0" fmla="*/ 2670 w 2671"/>
                <a:gd name="T1" fmla="*/ 1556 h 3111"/>
                <a:gd name="T2" fmla="*/ 2670 w 2671"/>
                <a:gd name="T3" fmla="*/ 1556 h 3111"/>
                <a:gd name="T4" fmla="*/ 2307 w 2671"/>
                <a:gd name="T5" fmla="*/ 2721 h 3111"/>
                <a:gd name="T6" fmla="*/ 1218 w 2671"/>
                <a:gd name="T7" fmla="*/ 3110 h 3111"/>
                <a:gd name="T8" fmla="*/ 0 w 2671"/>
                <a:gd name="T9" fmla="*/ 3110 h 3111"/>
                <a:gd name="T10" fmla="*/ 0 w 2671"/>
                <a:gd name="T11" fmla="*/ 0 h 3111"/>
                <a:gd name="T12" fmla="*/ 1218 w 2671"/>
                <a:gd name="T13" fmla="*/ 0 h 3111"/>
                <a:gd name="T14" fmla="*/ 2307 w 2671"/>
                <a:gd name="T15" fmla="*/ 389 h 3111"/>
                <a:gd name="T16" fmla="*/ 2670 w 2671"/>
                <a:gd name="T17" fmla="*/ 1556 h 3111"/>
                <a:gd name="T18" fmla="*/ 739 w 2671"/>
                <a:gd name="T19" fmla="*/ 2501 h 3111"/>
                <a:gd name="T20" fmla="*/ 739 w 2671"/>
                <a:gd name="T21" fmla="*/ 2501 h 3111"/>
                <a:gd name="T22" fmla="*/ 1205 w 2671"/>
                <a:gd name="T23" fmla="*/ 2501 h 3111"/>
                <a:gd name="T24" fmla="*/ 1737 w 2671"/>
                <a:gd name="T25" fmla="*/ 2267 h 3111"/>
                <a:gd name="T26" fmla="*/ 1919 w 2671"/>
                <a:gd name="T27" fmla="*/ 1556 h 3111"/>
                <a:gd name="T28" fmla="*/ 1737 w 2671"/>
                <a:gd name="T29" fmla="*/ 843 h 3111"/>
                <a:gd name="T30" fmla="*/ 1205 w 2671"/>
                <a:gd name="T31" fmla="*/ 622 h 3111"/>
                <a:gd name="T32" fmla="*/ 739 w 2671"/>
                <a:gd name="T33" fmla="*/ 2501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1" h="3111">
                  <a:moveTo>
                    <a:pt x="2670" y="1556"/>
                  </a:moveTo>
                  <a:lnTo>
                    <a:pt x="2670" y="1556"/>
                  </a:lnTo>
                  <a:cubicBezTo>
                    <a:pt x="2670" y="2060"/>
                    <a:pt x="2554" y="2449"/>
                    <a:pt x="2307" y="2721"/>
                  </a:cubicBezTo>
                  <a:cubicBezTo>
                    <a:pt x="2061" y="2980"/>
                    <a:pt x="1698" y="3110"/>
                    <a:pt x="1218" y="3110"/>
                  </a:cubicBezTo>
                  <a:cubicBezTo>
                    <a:pt x="0" y="3110"/>
                    <a:pt x="0" y="3110"/>
                    <a:pt x="0" y="31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698" y="0"/>
                    <a:pt x="2074" y="130"/>
                    <a:pt x="2307" y="389"/>
                  </a:cubicBezTo>
                  <a:cubicBezTo>
                    <a:pt x="2554" y="648"/>
                    <a:pt x="2670" y="1037"/>
                    <a:pt x="2670" y="1556"/>
                  </a:cubicBezTo>
                  <a:close/>
                  <a:moveTo>
                    <a:pt x="739" y="2501"/>
                  </a:moveTo>
                  <a:lnTo>
                    <a:pt x="739" y="2501"/>
                  </a:lnTo>
                  <a:cubicBezTo>
                    <a:pt x="1205" y="2501"/>
                    <a:pt x="1205" y="2501"/>
                    <a:pt x="1205" y="2501"/>
                  </a:cubicBezTo>
                  <a:cubicBezTo>
                    <a:pt x="1452" y="2501"/>
                    <a:pt x="1633" y="2423"/>
                    <a:pt x="1737" y="2267"/>
                  </a:cubicBezTo>
                  <a:cubicBezTo>
                    <a:pt x="1854" y="2112"/>
                    <a:pt x="1919" y="1878"/>
                    <a:pt x="1919" y="1556"/>
                  </a:cubicBezTo>
                  <a:cubicBezTo>
                    <a:pt x="1919" y="1231"/>
                    <a:pt x="1854" y="998"/>
                    <a:pt x="1737" y="843"/>
                  </a:cubicBezTo>
                  <a:cubicBezTo>
                    <a:pt x="1633" y="700"/>
                    <a:pt x="1452" y="622"/>
                    <a:pt x="1205" y="622"/>
                  </a:cubicBezTo>
                  <a:lnTo>
                    <a:pt x="739" y="25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6EDB5485-604F-BA46-801B-E7EA479E2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069" y="810323"/>
              <a:ext cx="397619" cy="409228"/>
            </a:xfrm>
            <a:custGeom>
              <a:avLst/>
              <a:gdLst>
                <a:gd name="T0" fmla="*/ 1866 w 3020"/>
                <a:gd name="T1" fmla="*/ 2034 h 3111"/>
                <a:gd name="T2" fmla="*/ 752 w 3020"/>
                <a:gd name="T3" fmla="*/ 3110 h 3111"/>
                <a:gd name="T4" fmla="*/ 0 w 3020"/>
                <a:gd name="T5" fmla="*/ 3110 h 3111"/>
                <a:gd name="T6" fmla="*/ 1167 w 3020"/>
                <a:gd name="T7" fmla="*/ 311 h 3111"/>
                <a:gd name="T8" fmla="*/ 1063 w 3020"/>
                <a:gd name="T9" fmla="*/ 0 h 3111"/>
                <a:gd name="T10" fmla="*/ 1750 w 3020"/>
                <a:gd name="T11" fmla="*/ 0 h 3111"/>
                <a:gd name="T12" fmla="*/ 3019 w 3020"/>
                <a:gd name="T13" fmla="*/ 3110 h 3111"/>
                <a:gd name="T14" fmla="*/ 2254 w 3020"/>
                <a:gd name="T15" fmla="*/ 3110 h 3111"/>
                <a:gd name="T16" fmla="*/ 1866 w 3020"/>
                <a:gd name="T17" fmla="*/ 2034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3111">
                  <a:moveTo>
                    <a:pt x="1866" y="2034"/>
                  </a:moveTo>
                  <a:lnTo>
                    <a:pt x="752" y="3110"/>
                  </a:lnTo>
                  <a:lnTo>
                    <a:pt x="0" y="3110"/>
                  </a:lnTo>
                  <a:lnTo>
                    <a:pt x="1167" y="311"/>
                  </a:lnTo>
                  <a:lnTo>
                    <a:pt x="1063" y="0"/>
                  </a:lnTo>
                  <a:lnTo>
                    <a:pt x="1750" y="0"/>
                  </a:lnTo>
                  <a:lnTo>
                    <a:pt x="3019" y="3110"/>
                  </a:lnTo>
                  <a:lnTo>
                    <a:pt x="2254" y="3110"/>
                  </a:lnTo>
                  <a:lnTo>
                    <a:pt x="1866" y="203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B100D362-17F1-5D4F-98B5-780AD3C8B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673" y="810323"/>
              <a:ext cx="97518" cy="189812"/>
            </a:xfrm>
            <a:custGeom>
              <a:avLst/>
              <a:gdLst>
                <a:gd name="T0" fmla="*/ 738 w 739"/>
                <a:gd name="T1" fmla="*/ 0 h 1440"/>
                <a:gd name="T2" fmla="*/ 0 w 739"/>
                <a:gd name="T3" fmla="*/ 0 h 1440"/>
                <a:gd name="T4" fmla="*/ 0 w 739"/>
                <a:gd name="T5" fmla="*/ 1439 h 1440"/>
                <a:gd name="T6" fmla="*/ 738 w 739"/>
                <a:gd name="T7" fmla="*/ 1439 h 1440"/>
                <a:gd name="T8" fmla="*/ 738 w 739"/>
                <a:gd name="T9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9" h="1440">
                  <a:moveTo>
                    <a:pt x="738" y="0"/>
                  </a:moveTo>
                  <a:lnTo>
                    <a:pt x="0" y="0"/>
                  </a:lnTo>
                  <a:lnTo>
                    <a:pt x="0" y="1439"/>
                  </a:lnTo>
                  <a:lnTo>
                    <a:pt x="738" y="1439"/>
                  </a:lnTo>
                  <a:lnTo>
                    <a:pt x="738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C52ECB34-AA42-BC40-9A61-B36209FF4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673" y="810323"/>
              <a:ext cx="336089" cy="417935"/>
            </a:xfrm>
            <a:custGeom>
              <a:avLst/>
              <a:gdLst>
                <a:gd name="T0" fmla="*/ 1270 w 2554"/>
                <a:gd name="T1" fmla="*/ 0 h 3176"/>
                <a:gd name="T2" fmla="*/ 1270 w 2554"/>
                <a:gd name="T3" fmla="*/ 0 h 3176"/>
                <a:gd name="T4" fmla="*/ 1270 w 2554"/>
                <a:gd name="T5" fmla="*/ 570 h 3176"/>
                <a:gd name="T6" fmla="*/ 1814 w 2554"/>
                <a:gd name="T7" fmla="*/ 570 h 3176"/>
                <a:gd name="T8" fmla="*/ 1814 w 2554"/>
                <a:gd name="T9" fmla="*/ 1943 h 3176"/>
                <a:gd name="T10" fmla="*/ 1684 w 2554"/>
                <a:gd name="T11" fmla="*/ 2410 h 3176"/>
                <a:gd name="T12" fmla="*/ 1270 w 2554"/>
                <a:gd name="T13" fmla="*/ 2565 h 3176"/>
                <a:gd name="T14" fmla="*/ 868 w 2554"/>
                <a:gd name="T15" fmla="*/ 2410 h 3176"/>
                <a:gd name="T16" fmla="*/ 738 w 2554"/>
                <a:gd name="T17" fmla="*/ 1995 h 3176"/>
                <a:gd name="T18" fmla="*/ 0 w 2554"/>
                <a:gd name="T19" fmla="*/ 1995 h 3176"/>
                <a:gd name="T20" fmla="*/ 311 w 2554"/>
                <a:gd name="T21" fmla="*/ 2876 h 3176"/>
                <a:gd name="T22" fmla="*/ 1270 w 2554"/>
                <a:gd name="T23" fmla="*/ 3175 h 3176"/>
                <a:gd name="T24" fmla="*/ 2229 w 2554"/>
                <a:gd name="T25" fmla="*/ 2864 h 3176"/>
                <a:gd name="T26" fmla="*/ 2553 w 2554"/>
                <a:gd name="T27" fmla="*/ 1930 h 3176"/>
                <a:gd name="T28" fmla="*/ 2553 w 2554"/>
                <a:gd name="T29" fmla="*/ 0 h 3176"/>
                <a:gd name="T30" fmla="*/ 1270 w 2554"/>
                <a:gd name="T31" fmla="*/ 0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54" h="3176">
                  <a:moveTo>
                    <a:pt x="1270" y="0"/>
                  </a:moveTo>
                  <a:lnTo>
                    <a:pt x="1270" y="0"/>
                  </a:lnTo>
                  <a:cubicBezTo>
                    <a:pt x="1270" y="570"/>
                    <a:pt x="1270" y="570"/>
                    <a:pt x="1270" y="570"/>
                  </a:cubicBezTo>
                  <a:cubicBezTo>
                    <a:pt x="1814" y="570"/>
                    <a:pt x="1814" y="570"/>
                    <a:pt x="1814" y="570"/>
                  </a:cubicBezTo>
                  <a:cubicBezTo>
                    <a:pt x="1814" y="1943"/>
                    <a:pt x="1814" y="1943"/>
                    <a:pt x="1814" y="1943"/>
                  </a:cubicBezTo>
                  <a:cubicBezTo>
                    <a:pt x="1814" y="2151"/>
                    <a:pt x="1775" y="2306"/>
                    <a:pt x="1684" y="2410"/>
                  </a:cubicBezTo>
                  <a:cubicBezTo>
                    <a:pt x="1594" y="2513"/>
                    <a:pt x="1451" y="2565"/>
                    <a:pt x="1270" y="2565"/>
                  </a:cubicBezTo>
                  <a:cubicBezTo>
                    <a:pt x="1101" y="2565"/>
                    <a:pt x="959" y="2513"/>
                    <a:pt x="868" y="2410"/>
                  </a:cubicBezTo>
                  <a:cubicBezTo>
                    <a:pt x="790" y="2306"/>
                    <a:pt x="738" y="2177"/>
                    <a:pt x="738" y="1995"/>
                  </a:cubicBezTo>
                  <a:cubicBezTo>
                    <a:pt x="0" y="1995"/>
                    <a:pt x="0" y="1995"/>
                    <a:pt x="0" y="1995"/>
                  </a:cubicBezTo>
                  <a:cubicBezTo>
                    <a:pt x="12" y="2384"/>
                    <a:pt x="116" y="2682"/>
                    <a:pt x="311" y="2876"/>
                  </a:cubicBezTo>
                  <a:cubicBezTo>
                    <a:pt x="518" y="3071"/>
                    <a:pt x="842" y="3175"/>
                    <a:pt x="1270" y="3175"/>
                  </a:cubicBezTo>
                  <a:cubicBezTo>
                    <a:pt x="1698" y="3175"/>
                    <a:pt x="2009" y="3071"/>
                    <a:pt x="2229" y="2864"/>
                  </a:cubicBezTo>
                  <a:cubicBezTo>
                    <a:pt x="2449" y="2643"/>
                    <a:pt x="2553" y="2345"/>
                    <a:pt x="2553" y="1930"/>
                  </a:cubicBezTo>
                  <a:cubicBezTo>
                    <a:pt x="2553" y="0"/>
                    <a:pt x="2553" y="0"/>
                    <a:pt x="2553" y="0"/>
                  </a:cubicBezTo>
                  <a:lnTo>
                    <a:pt x="127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8187E063-09F8-1046-8830-80FF11E41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476" y="810323"/>
              <a:ext cx="397619" cy="409228"/>
            </a:xfrm>
            <a:custGeom>
              <a:avLst/>
              <a:gdLst>
                <a:gd name="T0" fmla="*/ 674 w 3021"/>
                <a:gd name="T1" fmla="*/ 3110 h 3111"/>
                <a:gd name="T2" fmla="*/ 0 w 3021"/>
                <a:gd name="T3" fmla="*/ 3110 h 3111"/>
                <a:gd name="T4" fmla="*/ 0 w 3021"/>
                <a:gd name="T5" fmla="*/ 0 h 3111"/>
                <a:gd name="T6" fmla="*/ 544 w 3021"/>
                <a:gd name="T7" fmla="*/ 0 h 3111"/>
                <a:gd name="T8" fmla="*/ 1919 w 3021"/>
                <a:gd name="T9" fmla="*/ 816 h 3111"/>
                <a:gd name="T10" fmla="*/ 2450 w 3021"/>
                <a:gd name="T11" fmla="*/ 0 h 3111"/>
                <a:gd name="T12" fmla="*/ 3020 w 3021"/>
                <a:gd name="T13" fmla="*/ 0 h 3111"/>
                <a:gd name="T14" fmla="*/ 3020 w 3021"/>
                <a:gd name="T15" fmla="*/ 3110 h 3111"/>
                <a:gd name="T16" fmla="*/ 2346 w 3021"/>
                <a:gd name="T17" fmla="*/ 3110 h 3111"/>
                <a:gd name="T18" fmla="*/ 2346 w 3021"/>
                <a:gd name="T19" fmla="*/ 1426 h 3111"/>
                <a:gd name="T20" fmla="*/ 1504 w 3021"/>
                <a:gd name="T21" fmla="*/ 2721 h 3111"/>
                <a:gd name="T22" fmla="*/ 674 w 3021"/>
                <a:gd name="T23" fmla="*/ 1426 h 3111"/>
                <a:gd name="T24" fmla="*/ 674 w 3021"/>
                <a:gd name="T25" fmla="*/ 3110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1" h="3111">
                  <a:moveTo>
                    <a:pt x="674" y="3110"/>
                  </a:moveTo>
                  <a:lnTo>
                    <a:pt x="0" y="3110"/>
                  </a:lnTo>
                  <a:lnTo>
                    <a:pt x="0" y="0"/>
                  </a:lnTo>
                  <a:lnTo>
                    <a:pt x="544" y="0"/>
                  </a:lnTo>
                  <a:lnTo>
                    <a:pt x="1919" y="816"/>
                  </a:lnTo>
                  <a:lnTo>
                    <a:pt x="2450" y="0"/>
                  </a:lnTo>
                  <a:lnTo>
                    <a:pt x="3020" y="0"/>
                  </a:lnTo>
                  <a:lnTo>
                    <a:pt x="3020" y="3110"/>
                  </a:lnTo>
                  <a:lnTo>
                    <a:pt x="2346" y="3110"/>
                  </a:lnTo>
                  <a:lnTo>
                    <a:pt x="2346" y="1426"/>
                  </a:lnTo>
                  <a:lnTo>
                    <a:pt x="1504" y="2721"/>
                  </a:lnTo>
                  <a:lnTo>
                    <a:pt x="674" y="1426"/>
                  </a:lnTo>
                  <a:lnTo>
                    <a:pt x="674" y="311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5FF86071-2DA5-BA49-BAC3-CBE9C1234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234" y="810323"/>
              <a:ext cx="161950" cy="175881"/>
            </a:xfrm>
            <a:custGeom>
              <a:avLst/>
              <a:gdLst>
                <a:gd name="T0" fmla="*/ 1231 w 1232"/>
                <a:gd name="T1" fmla="*/ 0 h 1336"/>
                <a:gd name="T2" fmla="*/ 907 w 1232"/>
                <a:gd name="T3" fmla="*/ 0 h 1336"/>
                <a:gd name="T4" fmla="*/ 622 w 1232"/>
                <a:gd name="T5" fmla="*/ 972 h 1336"/>
                <a:gd name="T6" fmla="*/ 337 w 1232"/>
                <a:gd name="T7" fmla="*/ 0 h 1336"/>
                <a:gd name="T8" fmla="*/ 0 w 1232"/>
                <a:gd name="T9" fmla="*/ 0 h 1336"/>
                <a:gd name="T10" fmla="*/ 467 w 1232"/>
                <a:gd name="T11" fmla="*/ 1335 h 1336"/>
                <a:gd name="T12" fmla="*/ 764 w 1232"/>
                <a:gd name="T13" fmla="*/ 1335 h 1336"/>
                <a:gd name="T14" fmla="*/ 1231 w 1232"/>
                <a:gd name="T1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2" h="1336">
                  <a:moveTo>
                    <a:pt x="1231" y="0"/>
                  </a:moveTo>
                  <a:lnTo>
                    <a:pt x="907" y="0"/>
                  </a:lnTo>
                  <a:lnTo>
                    <a:pt x="622" y="972"/>
                  </a:lnTo>
                  <a:lnTo>
                    <a:pt x="337" y="0"/>
                  </a:lnTo>
                  <a:lnTo>
                    <a:pt x="0" y="0"/>
                  </a:lnTo>
                  <a:lnTo>
                    <a:pt x="467" y="1335"/>
                  </a:lnTo>
                  <a:lnTo>
                    <a:pt x="764" y="1335"/>
                  </a:lnTo>
                  <a:lnTo>
                    <a:pt x="1231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xmlns="" id="{9D4A290C-30C6-C44A-8BD6-F9FDFCD59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234" y="810323"/>
              <a:ext cx="161950" cy="175881"/>
            </a:xfrm>
            <a:custGeom>
              <a:avLst/>
              <a:gdLst>
                <a:gd name="T0" fmla="*/ 1231 w 1232"/>
                <a:gd name="T1" fmla="*/ 0 h 1336"/>
                <a:gd name="T2" fmla="*/ 907 w 1232"/>
                <a:gd name="T3" fmla="*/ 0 h 1336"/>
                <a:gd name="T4" fmla="*/ 622 w 1232"/>
                <a:gd name="T5" fmla="*/ 972 h 1336"/>
                <a:gd name="T6" fmla="*/ 337 w 1232"/>
                <a:gd name="T7" fmla="*/ 0 h 1336"/>
                <a:gd name="T8" fmla="*/ 0 w 1232"/>
                <a:gd name="T9" fmla="*/ 0 h 1336"/>
                <a:gd name="T10" fmla="*/ 467 w 1232"/>
                <a:gd name="T11" fmla="*/ 1335 h 1336"/>
                <a:gd name="T12" fmla="*/ 764 w 1232"/>
                <a:gd name="T13" fmla="*/ 1335 h 1336"/>
                <a:gd name="T14" fmla="*/ 1231 w 1232"/>
                <a:gd name="T1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2" h="1336">
                  <a:moveTo>
                    <a:pt x="1231" y="0"/>
                  </a:moveTo>
                  <a:lnTo>
                    <a:pt x="907" y="0"/>
                  </a:lnTo>
                  <a:lnTo>
                    <a:pt x="622" y="972"/>
                  </a:lnTo>
                  <a:lnTo>
                    <a:pt x="337" y="0"/>
                  </a:lnTo>
                  <a:lnTo>
                    <a:pt x="0" y="0"/>
                  </a:lnTo>
                  <a:lnTo>
                    <a:pt x="467" y="1335"/>
                  </a:lnTo>
                  <a:lnTo>
                    <a:pt x="764" y="1335"/>
                  </a:lnTo>
                  <a:lnTo>
                    <a:pt x="1231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A0058526-396D-9942-BF56-9F40ED404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304" y="810323"/>
              <a:ext cx="124800" cy="175881"/>
            </a:xfrm>
            <a:custGeom>
              <a:avLst/>
              <a:gdLst>
                <a:gd name="T0" fmla="*/ 907 w 947"/>
                <a:gd name="T1" fmla="*/ 0 h 1336"/>
                <a:gd name="T2" fmla="*/ 0 w 947"/>
                <a:gd name="T3" fmla="*/ 0 h 1336"/>
                <a:gd name="T4" fmla="*/ 0 w 947"/>
                <a:gd name="T5" fmla="*/ 1335 h 1336"/>
                <a:gd name="T6" fmla="*/ 946 w 947"/>
                <a:gd name="T7" fmla="*/ 1335 h 1336"/>
                <a:gd name="T8" fmla="*/ 946 w 947"/>
                <a:gd name="T9" fmla="*/ 1089 h 1336"/>
                <a:gd name="T10" fmla="*/ 311 w 947"/>
                <a:gd name="T11" fmla="*/ 1089 h 1336"/>
                <a:gd name="T12" fmla="*/ 311 w 947"/>
                <a:gd name="T13" fmla="*/ 791 h 1336"/>
                <a:gd name="T14" fmla="*/ 777 w 947"/>
                <a:gd name="T15" fmla="*/ 791 h 1336"/>
                <a:gd name="T16" fmla="*/ 803 w 947"/>
                <a:gd name="T17" fmla="*/ 531 h 1336"/>
                <a:gd name="T18" fmla="*/ 311 w 947"/>
                <a:gd name="T19" fmla="*/ 531 h 1336"/>
                <a:gd name="T20" fmla="*/ 311 w 947"/>
                <a:gd name="T21" fmla="*/ 246 h 1336"/>
                <a:gd name="T22" fmla="*/ 907 w 947"/>
                <a:gd name="T23" fmla="*/ 246 h 1336"/>
                <a:gd name="T24" fmla="*/ 907 w 947"/>
                <a:gd name="T2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1336">
                  <a:moveTo>
                    <a:pt x="907" y="0"/>
                  </a:moveTo>
                  <a:lnTo>
                    <a:pt x="0" y="0"/>
                  </a:lnTo>
                  <a:lnTo>
                    <a:pt x="0" y="1335"/>
                  </a:lnTo>
                  <a:lnTo>
                    <a:pt x="946" y="1335"/>
                  </a:lnTo>
                  <a:lnTo>
                    <a:pt x="946" y="1089"/>
                  </a:lnTo>
                  <a:lnTo>
                    <a:pt x="311" y="1089"/>
                  </a:lnTo>
                  <a:lnTo>
                    <a:pt x="311" y="791"/>
                  </a:lnTo>
                  <a:lnTo>
                    <a:pt x="777" y="791"/>
                  </a:lnTo>
                  <a:lnTo>
                    <a:pt x="803" y="531"/>
                  </a:lnTo>
                  <a:lnTo>
                    <a:pt x="311" y="531"/>
                  </a:lnTo>
                  <a:lnTo>
                    <a:pt x="311" y="246"/>
                  </a:lnTo>
                  <a:lnTo>
                    <a:pt x="907" y="246"/>
                  </a:lnTo>
                  <a:lnTo>
                    <a:pt x="907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xmlns="" id="{472A6EB4-6411-3941-B274-B7CE796D0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304" y="810323"/>
              <a:ext cx="124800" cy="175881"/>
            </a:xfrm>
            <a:custGeom>
              <a:avLst/>
              <a:gdLst>
                <a:gd name="T0" fmla="*/ 907 w 947"/>
                <a:gd name="T1" fmla="*/ 0 h 1336"/>
                <a:gd name="T2" fmla="*/ 0 w 947"/>
                <a:gd name="T3" fmla="*/ 0 h 1336"/>
                <a:gd name="T4" fmla="*/ 0 w 947"/>
                <a:gd name="T5" fmla="*/ 1335 h 1336"/>
                <a:gd name="T6" fmla="*/ 946 w 947"/>
                <a:gd name="T7" fmla="*/ 1335 h 1336"/>
                <a:gd name="T8" fmla="*/ 946 w 947"/>
                <a:gd name="T9" fmla="*/ 1089 h 1336"/>
                <a:gd name="T10" fmla="*/ 311 w 947"/>
                <a:gd name="T11" fmla="*/ 1089 h 1336"/>
                <a:gd name="T12" fmla="*/ 311 w 947"/>
                <a:gd name="T13" fmla="*/ 791 h 1336"/>
                <a:gd name="T14" fmla="*/ 777 w 947"/>
                <a:gd name="T15" fmla="*/ 791 h 1336"/>
                <a:gd name="T16" fmla="*/ 803 w 947"/>
                <a:gd name="T17" fmla="*/ 531 h 1336"/>
                <a:gd name="T18" fmla="*/ 311 w 947"/>
                <a:gd name="T19" fmla="*/ 531 h 1336"/>
                <a:gd name="T20" fmla="*/ 311 w 947"/>
                <a:gd name="T21" fmla="*/ 246 h 1336"/>
                <a:gd name="T22" fmla="*/ 907 w 947"/>
                <a:gd name="T23" fmla="*/ 246 h 1336"/>
                <a:gd name="T24" fmla="*/ 907 w 947"/>
                <a:gd name="T2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1336">
                  <a:moveTo>
                    <a:pt x="907" y="0"/>
                  </a:moveTo>
                  <a:lnTo>
                    <a:pt x="0" y="0"/>
                  </a:lnTo>
                  <a:lnTo>
                    <a:pt x="0" y="1335"/>
                  </a:lnTo>
                  <a:lnTo>
                    <a:pt x="946" y="1335"/>
                  </a:lnTo>
                  <a:lnTo>
                    <a:pt x="946" y="1089"/>
                  </a:lnTo>
                  <a:lnTo>
                    <a:pt x="311" y="1089"/>
                  </a:lnTo>
                  <a:lnTo>
                    <a:pt x="311" y="791"/>
                  </a:lnTo>
                  <a:lnTo>
                    <a:pt x="777" y="791"/>
                  </a:lnTo>
                  <a:lnTo>
                    <a:pt x="803" y="531"/>
                  </a:lnTo>
                  <a:lnTo>
                    <a:pt x="311" y="531"/>
                  </a:lnTo>
                  <a:lnTo>
                    <a:pt x="311" y="246"/>
                  </a:lnTo>
                  <a:lnTo>
                    <a:pt x="907" y="246"/>
                  </a:lnTo>
                  <a:lnTo>
                    <a:pt x="907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xmlns="" id="{9B2B7FAF-87DF-2A41-A3D3-CC17E6160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2547" y="810323"/>
              <a:ext cx="148599" cy="175881"/>
            </a:xfrm>
            <a:custGeom>
              <a:avLst/>
              <a:gdLst>
                <a:gd name="T0" fmla="*/ 298 w 1129"/>
                <a:gd name="T1" fmla="*/ 622 h 1336"/>
                <a:gd name="T2" fmla="*/ 298 w 1129"/>
                <a:gd name="T3" fmla="*/ 622 h 1336"/>
                <a:gd name="T4" fmla="*/ 298 w 1129"/>
                <a:gd name="T5" fmla="*/ 246 h 1336"/>
                <a:gd name="T6" fmla="*/ 467 w 1129"/>
                <a:gd name="T7" fmla="*/ 246 h 1336"/>
                <a:gd name="T8" fmla="*/ 623 w 1129"/>
                <a:gd name="T9" fmla="*/ 298 h 1336"/>
                <a:gd name="T10" fmla="*/ 675 w 1129"/>
                <a:gd name="T11" fmla="*/ 441 h 1336"/>
                <a:gd name="T12" fmla="*/ 623 w 1129"/>
                <a:gd name="T13" fmla="*/ 570 h 1336"/>
                <a:gd name="T14" fmla="*/ 467 w 1129"/>
                <a:gd name="T15" fmla="*/ 622 h 1336"/>
                <a:gd name="T16" fmla="*/ 298 w 1129"/>
                <a:gd name="T17" fmla="*/ 622 h 1336"/>
                <a:gd name="T18" fmla="*/ 519 w 1129"/>
                <a:gd name="T19" fmla="*/ 0 h 1336"/>
                <a:gd name="T20" fmla="*/ 519 w 1129"/>
                <a:gd name="T21" fmla="*/ 0 h 1336"/>
                <a:gd name="T22" fmla="*/ 0 w 1129"/>
                <a:gd name="T23" fmla="*/ 0 h 1336"/>
                <a:gd name="T24" fmla="*/ 0 w 1129"/>
                <a:gd name="T25" fmla="*/ 1335 h 1336"/>
                <a:gd name="T26" fmla="*/ 298 w 1129"/>
                <a:gd name="T27" fmla="*/ 1335 h 1336"/>
                <a:gd name="T28" fmla="*/ 298 w 1129"/>
                <a:gd name="T29" fmla="*/ 855 h 1336"/>
                <a:gd name="T30" fmla="*/ 480 w 1129"/>
                <a:gd name="T31" fmla="*/ 855 h 1336"/>
                <a:gd name="T32" fmla="*/ 752 w 1129"/>
                <a:gd name="T33" fmla="*/ 1335 h 1336"/>
                <a:gd name="T34" fmla="*/ 1128 w 1129"/>
                <a:gd name="T35" fmla="*/ 1335 h 1336"/>
                <a:gd name="T36" fmla="*/ 765 w 1129"/>
                <a:gd name="T37" fmla="*/ 804 h 1336"/>
                <a:gd name="T38" fmla="*/ 934 w 1129"/>
                <a:gd name="T39" fmla="*/ 648 h 1336"/>
                <a:gd name="T40" fmla="*/ 986 w 1129"/>
                <a:gd name="T41" fmla="*/ 428 h 1336"/>
                <a:gd name="T42" fmla="*/ 519 w 1129"/>
                <a:gd name="T43" fmla="*/ 0 h 1336"/>
                <a:gd name="T44" fmla="*/ 298 w 1129"/>
                <a:gd name="T45" fmla="*/ 622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9" h="1336">
                  <a:moveTo>
                    <a:pt x="298" y="622"/>
                  </a:moveTo>
                  <a:lnTo>
                    <a:pt x="298" y="622"/>
                  </a:lnTo>
                  <a:cubicBezTo>
                    <a:pt x="298" y="246"/>
                    <a:pt x="298" y="246"/>
                    <a:pt x="298" y="246"/>
                  </a:cubicBezTo>
                  <a:cubicBezTo>
                    <a:pt x="467" y="246"/>
                    <a:pt x="467" y="246"/>
                    <a:pt x="467" y="246"/>
                  </a:cubicBezTo>
                  <a:cubicBezTo>
                    <a:pt x="545" y="246"/>
                    <a:pt x="597" y="259"/>
                    <a:pt x="623" y="298"/>
                  </a:cubicBezTo>
                  <a:cubicBezTo>
                    <a:pt x="661" y="324"/>
                    <a:pt x="675" y="376"/>
                    <a:pt x="675" y="441"/>
                  </a:cubicBezTo>
                  <a:cubicBezTo>
                    <a:pt x="675" y="492"/>
                    <a:pt x="661" y="544"/>
                    <a:pt x="623" y="570"/>
                  </a:cubicBezTo>
                  <a:cubicBezTo>
                    <a:pt x="597" y="596"/>
                    <a:pt x="545" y="622"/>
                    <a:pt x="467" y="622"/>
                  </a:cubicBezTo>
                  <a:cubicBezTo>
                    <a:pt x="298" y="622"/>
                    <a:pt x="298" y="622"/>
                    <a:pt x="298" y="622"/>
                  </a:cubicBezTo>
                  <a:lnTo>
                    <a:pt x="519" y="0"/>
                  </a:lnTo>
                  <a:lnTo>
                    <a:pt x="51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1335"/>
                    <a:pt x="0" y="1335"/>
                    <a:pt x="0" y="1335"/>
                  </a:cubicBezTo>
                  <a:cubicBezTo>
                    <a:pt x="298" y="1335"/>
                    <a:pt x="298" y="1335"/>
                    <a:pt x="298" y="1335"/>
                  </a:cubicBezTo>
                  <a:cubicBezTo>
                    <a:pt x="298" y="855"/>
                    <a:pt x="298" y="855"/>
                    <a:pt x="298" y="855"/>
                  </a:cubicBezTo>
                  <a:cubicBezTo>
                    <a:pt x="480" y="855"/>
                    <a:pt x="480" y="855"/>
                    <a:pt x="480" y="855"/>
                  </a:cubicBezTo>
                  <a:cubicBezTo>
                    <a:pt x="752" y="1335"/>
                    <a:pt x="752" y="1335"/>
                    <a:pt x="752" y="1335"/>
                  </a:cubicBezTo>
                  <a:cubicBezTo>
                    <a:pt x="1128" y="1335"/>
                    <a:pt x="1128" y="1335"/>
                    <a:pt x="1128" y="1335"/>
                  </a:cubicBezTo>
                  <a:cubicBezTo>
                    <a:pt x="765" y="804"/>
                    <a:pt x="765" y="804"/>
                    <a:pt x="765" y="804"/>
                  </a:cubicBezTo>
                  <a:cubicBezTo>
                    <a:pt x="843" y="765"/>
                    <a:pt x="895" y="713"/>
                    <a:pt x="934" y="648"/>
                  </a:cubicBezTo>
                  <a:cubicBezTo>
                    <a:pt x="972" y="596"/>
                    <a:pt x="986" y="519"/>
                    <a:pt x="986" y="428"/>
                  </a:cubicBezTo>
                  <a:cubicBezTo>
                    <a:pt x="986" y="142"/>
                    <a:pt x="830" y="0"/>
                    <a:pt x="519" y="0"/>
                  </a:cubicBezTo>
                  <a:lnTo>
                    <a:pt x="298" y="622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xmlns="" id="{F952D9A6-79A4-2C47-95FA-45761C2F0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721" y="810323"/>
              <a:ext cx="136409" cy="175881"/>
            </a:xfrm>
            <a:custGeom>
              <a:avLst/>
              <a:gdLst>
                <a:gd name="T0" fmla="*/ 985 w 1038"/>
                <a:gd name="T1" fmla="*/ 350 h 1336"/>
                <a:gd name="T2" fmla="*/ 985 w 1038"/>
                <a:gd name="T3" fmla="*/ 350 h 1336"/>
                <a:gd name="T4" fmla="*/ 933 w 1038"/>
                <a:gd name="T5" fmla="*/ 519 h 1336"/>
                <a:gd name="T6" fmla="*/ 790 w 1038"/>
                <a:gd name="T7" fmla="*/ 648 h 1336"/>
                <a:gd name="T8" fmla="*/ 972 w 1038"/>
                <a:gd name="T9" fmla="*/ 765 h 1336"/>
                <a:gd name="T10" fmla="*/ 1037 w 1038"/>
                <a:gd name="T11" fmla="*/ 972 h 1336"/>
                <a:gd name="T12" fmla="*/ 920 w 1038"/>
                <a:gd name="T13" fmla="*/ 1244 h 1336"/>
                <a:gd name="T14" fmla="*/ 609 w 1038"/>
                <a:gd name="T15" fmla="*/ 1335 h 1336"/>
                <a:gd name="T16" fmla="*/ 0 w 1038"/>
                <a:gd name="T17" fmla="*/ 1335 h 1336"/>
                <a:gd name="T18" fmla="*/ 0 w 1038"/>
                <a:gd name="T19" fmla="*/ 0 h 1336"/>
                <a:gd name="T20" fmla="*/ 583 w 1038"/>
                <a:gd name="T21" fmla="*/ 0 h 1336"/>
                <a:gd name="T22" fmla="*/ 868 w 1038"/>
                <a:gd name="T23" fmla="*/ 91 h 1336"/>
                <a:gd name="T24" fmla="*/ 985 w 1038"/>
                <a:gd name="T25" fmla="*/ 350 h 1336"/>
                <a:gd name="T26" fmla="*/ 311 w 1038"/>
                <a:gd name="T27" fmla="*/ 544 h 1336"/>
                <a:gd name="T28" fmla="*/ 311 w 1038"/>
                <a:gd name="T29" fmla="*/ 544 h 1336"/>
                <a:gd name="T30" fmla="*/ 505 w 1038"/>
                <a:gd name="T31" fmla="*/ 544 h 1336"/>
                <a:gd name="T32" fmla="*/ 674 w 1038"/>
                <a:gd name="T33" fmla="*/ 389 h 1336"/>
                <a:gd name="T34" fmla="*/ 635 w 1038"/>
                <a:gd name="T35" fmla="*/ 285 h 1336"/>
                <a:gd name="T36" fmla="*/ 518 w 1038"/>
                <a:gd name="T37" fmla="*/ 246 h 1336"/>
                <a:gd name="T38" fmla="*/ 311 w 1038"/>
                <a:gd name="T39" fmla="*/ 246 h 1336"/>
                <a:gd name="T40" fmla="*/ 311 w 1038"/>
                <a:gd name="T41" fmla="*/ 544 h 1336"/>
                <a:gd name="T42" fmla="*/ 311 w 1038"/>
                <a:gd name="T43" fmla="*/ 778 h 1336"/>
                <a:gd name="T44" fmla="*/ 311 w 1038"/>
                <a:gd name="T45" fmla="*/ 778 h 1336"/>
                <a:gd name="T46" fmla="*/ 311 w 1038"/>
                <a:gd name="T47" fmla="*/ 1102 h 1336"/>
                <a:gd name="T48" fmla="*/ 557 w 1038"/>
                <a:gd name="T49" fmla="*/ 1102 h 1336"/>
                <a:gd name="T50" fmla="*/ 687 w 1038"/>
                <a:gd name="T51" fmla="*/ 1063 h 1336"/>
                <a:gd name="T52" fmla="*/ 738 w 1038"/>
                <a:gd name="T53" fmla="*/ 933 h 1336"/>
                <a:gd name="T54" fmla="*/ 687 w 1038"/>
                <a:gd name="T55" fmla="*/ 816 h 1336"/>
                <a:gd name="T56" fmla="*/ 544 w 1038"/>
                <a:gd name="T57" fmla="*/ 778 h 1336"/>
                <a:gd name="T58" fmla="*/ 311 w 1038"/>
                <a:gd name="T59" fmla="*/ 778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8" h="1336">
                  <a:moveTo>
                    <a:pt x="985" y="350"/>
                  </a:moveTo>
                  <a:lnTo>
                    <a:pt x="985" y="350"/>
                  </a:lnTo>
                  <a:cubicBezTo>
                    <a:pt x="985" y="415"/>
                    <a:pt x="959" y="467"/>
                    <a:pt x="933" y="519"/>
                  </a:cubicBezTo>
                  <a:cubicBezTo>
                    <a:pt x="907" y="570"/>
                    <a:pt x="855" y="609"/>
                    <a:pt x="790" y="648"/>
                  </a:cubicBezTo>
                  <a:cubicBezTo>
                    <a:pt x="868" y="661"/>
                    <a:pt x="933" y="700"/>
                    <a:pt x="972" y="765"/>
                  </a:cubicBezTo>
                  <a:cubicBezTo>
                    <a:pt x="1011" y="816"/>
                    <a:pt x="1037" y="882"/>
                    <a:pt x="1037" y="972"/>
                  </a:cubicBezTo>
                  <a:cubicBezTo>
                    <a:pt x="1037" y="1089"/>
                    <a:pt x="998" y="1179"/>
                    <a:pt x="920" y="1244"/>
                  </a:cubicBezTo>
                  <a:cubicBezTo>
                    <a:pt x="842" y="1309"/>
                    <a:pt x="738" y="1335"/>
                    <a:pt x="609" y="1335"/>
                  </a:cubicBezTo>
                  <a:cubicBezTo>
                    <a:pt x="0" y="1335"/>
                    <a:pt x="0" y="1335"/>
                    <a:pt x="0" y="13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713" y="0"/>
                    <a:pt x="803" y="39"/>
                    <a:pt x="868" y="91"/>
                  </a:cubicBezTo>
                  <a:cubicBezTo>
                    <a:pt x="946" y="155"/>
                    <a:pt x="985" y="233"/>
                    <a:pt x="985" y="350"/>
                  </a:cubicBezTo>
                  <a:close/>
                  <a:moveTo>
                    <a:pt x="311" y="544"/>
                  </a:moveTo>
                  <a:lnTo>
                    <a:pt x="311" y="544"/>
                  </a:lnTo>
                  <a:cubicBezTo>
                    <a:pt x="505" y="544"/>
                    <a:pt x="505" y="544"/>
                    <a:pt x="505" y="544"/>
                  </a:cubicBezTo>
                  <a:cubicBezTo>
                    <a:pt x="622" y="544"/>
                    <a:pt x="674" y="492"/>
                    <a:pt x="674" y="389"/>
                  </a:cubicBezTo>
                  <a:cubicBezTo>
                    <a:pt x="674" y="337"/>
                    <a:pt x="661" y="298"/>
                    <a:pt x="635" y="285"/>
                  </a:cubicBezTo>
                  <a:cubicBezTo>
                    <a:pt x="609" y="259"/>
                    <a:pt x="570" y="246"/>
                    <a:pt x="518" y="246"/>
                  </a:cubicBezTo>
                  <a:cubicBezTo>
                    <a:pt x="311" y="246"/>
                    <a:pt x="311" y="246"/>
                    <a:pt x="311" y="246"/>
                  </a:cubicBezTo>
                  <a:lnTo>
                    <a:pt x="311" y="544"/>
                  </a:lnTo>
                  <a:close/>
                  <a:moveTo>
                    <a:pt x="311" y="778"/>
                  </a:moveTo>
                  <a:lnTo>
                    <a:pt x="311" y="778"/>
                  </a:lnTo>
                  <a:cubicBezTo>
                    <a:pt x="311" y="1102"/>
                    <a:pt x="311" y="1102"/>
                    <a:pt x="311" y="1102"/>
                  </a:cubicBezTo>
                  <a:cubicBezTo>
                    <a:pt x="557" y="1102"/>
                    <a:pt x="557" y="1102"/>
                    <a:pt x="557" y="1102"/>
                  </a:cubicBezTo>
                  <a:cubicBezTo>
                    <a:pt x="622" y="1102"/>
                    <a:pt x="661" y="1089"/>
                    <a:pt x="687" y="1063"/>
                  </a:cubicBezTo>
                  <a:cubicBezTo>
                    <a:pt x="726" y="1037"/>
                    <a:pt x="738" y="998"/>
                    <a:pt x="738" y="933"/>
                  </a:cubicBezTo>
                  <a:cubicBezTo>
                    <a:pt x="738" y="882"/>
                    <a:pt x="713" y="843"/>
                    <a:pt x="687" y="816"/>
                  </a:cubicBezTo>
                  <a:cubicBezTo>
                    <a:pt x="661" y="791"/>
                    <a:pt x="609" y="778"/>
                    <a:pt x="544" y="778"/>
                  </a:cubicBezTo>
                  <a:lnTo>
                    <a:pt x="311" y="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xmlns="" id="{8A68F4E3-B28A-B246-B0D6-8E4A74F54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579" y="810323"/>
              <a:ext cx="170657" cy="175881"/>
            </a:xfrm>
            <a:custGeom>
              <a:avLst/>
              <a:gdLst>
                <a:gd name="T0" fmla="*/ 894 w 1297"/>
                <a:gd name="T1" fmla="*/ 1102 h 1336"/>
                <a:gd name="T2" fmla="*/ 414 w 1297"/>
                <a:gd name="T3" fmla="*/ 1102 h 1336"/>
                <a:gd name="T4" fmla="*/ 324 w 1297"/>
                <a:gd name="T5" fmla="*/ 1335 h 1336"/>
                <a:gd name="T6" fmla="*/ 0 w 1297"/>
                <a:gd name="T7" fmla="*/ 1335 h 1336"/>
                <a:gd name="T8" fmla="*/ 505 w 1297"/>
                <a:gd name="T9" fmla="*/ 130 h 1336"/>
                <a:gd name="T10" fmla="*/ 453 w 1297"/>
                <a:gd name="T11" fmla="*/ 0 h 1336"/>
                <a:gd name="T12" fmla="*/ 751 w 1297"/>
                <a:gd name="T13" fmla="*/ 0 h 1336"/>
                <a:gd name="T14" fmla="*/ 1296 w 1297"/>
                <a:gd name="T15" fmla="*/ 1335 h 1336"/>
                <a:gd name="T16" fmla="*/ 971 w 1297"/>
                <a:gd name="T17" fmla="*/ 1335 h 1336"/>
                <a:gd name="T18" fmla="*/ 894 w 1297"/>
                <a:gd name="T19" fmla="*/ 1102 h 1336"/>
                <a:gd name="T20" fmla="*/ 492 w 1297"/>
                <a:gd name="T21" fmla="*/ 868 h 1336"/>
                <a:gd name="T22" fmla="*/ 803 w 1297"/>
                <a:gd name="T23" fmla="*/ 868 h 1336"/>
                <a:gd name="T24" fmla="*/ 648 w 1297"/>
                <a:gd name="T25" fmla="*/ 415 h 1336"/>
                <a:gd name="T26" fmla="*/ 492 w 1297"/>
                <a:gd name="T27" fmla="*/ 868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7" h="1336">
                  <a:moveTo>
                    <a:pt x="894" y="1102"/>
                  </a:moveTo>
                  <a:lnTo>
                    <a:pt x="414" y="1102"/>
                  </a:lnTo>
                  <a:lnTo>
                    <a:pt x="324" y="1335"/>
                  </a:lnTo>
                  <a:lnTo>
                    <a:pt x="0" y="1335"/>
                  </a:lnTo>
                  <a:lnTo>
                    <a:pt x="505" y="130"/>
                  </a:lnTo>
                  <a:lnTo>
                    <a:pt x="453" y="0"/>
                  </a:lnTo>
                  <a:lnTo>
                    <a:pt x="751" y="0"/>
                  </a:lnTo>
                  <a:lnTo>
                    <a:pt x="1296" y="1335"/>
                  </a:lnTo>
                  <a:lnTo>
                    <a:pt x="971" y="1335"/>
                  </a:lnTo>
                  <a:lnTo>
                    <a:pt x="894" y="1102"/>
                  </a:lnTo>
                  <a:close/>
                  <a:moveTo>
                    <a:pt x="492" y="868"/>
                  </a:moveTo>
                  <a:lnTo>
                    <a:pt x="803" y="868"/>
                  </a:lnTo>
                  <a:lnTo>
                    <a:pt x="648" y="415"/>
                  </a:lnTo>
                  <a:lnTo>
                    <a:pt x="492" y="8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xmlns="" id="{2E4E6EFC-93AB-0245-B75A-76224E82B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2328" y="810323"/>
              <a:ext cx="170657" cy="175881"/>
            </a:xfrm>
            <a:custGeom>
              <a:avLst/>
              <a:gdLst>
                <a:gd name="T0" fmla="*/ 882 w 1298"/>
                <a:gd name="T1" fmla="*/ 1102 h 1336"/>
                <a:gd name="T2" fmla="*/ 402 w 1298"/>
                <a:gd name="T3" fmla="*/ 1102 h 1336"/>
                <a:gd name="T4" fmla="*/ 324 w 1298"/>
                <a:gd name="T5" fmla="*/ 1335 h 1336"/>
                <a:gd name="T6" fmla="*/ 0 w 1298"/>
                <a:gd name="T7" fmla="*/ 1335 h 1336"/>
                <a:gd name="T8" fmla="*/ 493 w 1298"/>
                <a:gd name="T9" fmla="*/ 130 h 1336"/>
                <a:gd name="T10" fmla="*/ 454 w 1298"/>
                <a:gd name="T11" fmla="*/ 0 h 1336"/>
                <a:gd name="T12" fmla="*/ 752 w 1298"/>
                <a:gd name="T13" fmla="*/ 0 h 1336"/>
                <a:gd name="T14" fmla="*/ 1297 w 1298"/>
                <a:gd name="T15" fmla="*/ 1335 h 1336"/>
                <a:gd name="T16" fmla="*/ 959 w 1298"/>
                <a:gd name="T17" fmla="*/ 1335 h 1336"/>
                <a:gd name="T18" fmla="*/ 882 w 1298"/>
                <a:gd name="T19" fmla="*/ 1102 h 1336"/>
                <a:gd name="T20" fmla="*/ 480 w 1298"/>
                <a:gd name="T21" fmla="*/ 868 h 1336"/>
                <a:gd name="T22" fmla="*/ 804 w 1298"/>
                <a:gd name="T23" fmla="*/ 868 h 1336"/>
                <a:gd name="T24" fmla="*/ 648 w 1298"/>
                <a:gd name="T25" fmla="*/ 415 h 1336"/>
                <a:gd name="T26" fmla="*/ 480 w 1298"/>
                <a:gd name="T27" fmla="*/ 868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8" h="1336">
                  <a:moveTo>
                    <a:pt x="882" y="1102"/>
                  </a:moveTo>
                  <a:lnTo>
                    <a:pt x="402" y="1102"/>
                  </a:lnTo>
                  <a:lnTo>
                    <a:pt x="324" y="1335"/>
                  </a:lnTo>
                  <a:lnTo>
                    <a:pt x="0" y="1335"/>
                  </a:lnTo>
                  <a:lnTo>
                    <a:pt x="493" y="130"/>
                  </a:lnTo>
                  <a:lnTo>
                    <a:pt x="454" y="0"/>
                  </a:lnTo>
                  <a:lnTo>
                    <a:pt x="752" y="0"/>
                  </a:lnTo>
                  <a:lnTo>
                    <a:pt x="1297" y="1335"/>
                  </a:lnTo>
                  <a:lnTo>
                    <a:pt x="959" y="1335"/>
                  </a:lnTo>
                  <a:lnTo>
                    <a:pt x="882" y="1102"/>
                  </a:lnTo>
                  <a:close/>
                  <a:moveTo>
                    <a:pt x="480" y="868"/>
                  </a:moveTo>
                  <a:lnTo>
                    <a:pt x="804" y="868"/>
                  </a:lnTo>
                  <a:lnTo>
                    <a:pt x="648" y="415"/>
                  </a:lnTo>
                  <a:lnTo>
                    <a:pt x="480" y="8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xmlns="" id="{24A39E08-4F9A-8149-BE93-1EEBE73AB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399" y="806840"/>
              <a:ext cx="126541" cy="182846"/>
            </a:xfrm>
            <a:custGeom>
              <a:avLst/>
              <a:gdLst>
                <a:gd name="T0" fmla="*/ 325 w 961"/>
                <a:gd name="T1" fmla="*/ 389 h 1388"/>
                <a:gd name="T2" fmla="*/ 325 w 961"/>
                <a:gd name="T3" fmla="*/ 389 h 1388"/>
                <a:gd name="T4" fmla="*/ 350 w 961"/>
                <a:gd name="T5" fmla="*/ 479 h 1388"/>
                <a:gd name="T6" fmla="*/ 441 w 961"/>
                <a:gd name="T7" fmla="*/ 518 h 1388"/>
                <a:gd name="T8" fmla="*/ 570 w 961"/>
                <a:gd name="T9" fmla="*/ 557 h 1388"/>
                <a:gd name="T10" fmla="*/ 700 w 961"/>
                <a:gd name="T11" fmla="*/ 609 h 1388"/>
                <a:gd name="T12" fmla="*/ 830 w 961"/>
                <a:gd name="T13" fmla="*/ 674 h 1388"/>
                <a:gd name="T14" fmla="*/ 921 w 961"/>
                <a:gd name="T15" fmla="*/ 791 h 1388"/>
                <a:gd name="T16" fmla="*/ 960 w 961"/>
                <a:gd name="T17" fmla="*/ 972 h 1388"/>
                <a:gd name="T18" fmla="*/ 817 w 961"/>
                <a:gd name="T19" fmla="*/ 1283 h 1388"/>
                <a:gd name="T20" fmla="*/ 441 w 961"/>
                <a:gd name="T21" fmla="*/ 1387 h 1388"/>
                <a:gd name="T22" fmla="*/ 208 w 961"/>
                <a:gd name="T23" fmla="*/ 1374 h 1388"/>
                <a:gd name="T24" fmla="*/ 13 w 961"/>
                <a:gd name="T25" fmla="*/ 1296 h 1388"/>
                <a:gd name="T26" fmla="*/ 13 w 961"/>
                <a:gd name="T27" fmla="*/ 998 h 1388"/>
                <a:gd name="T28" fmla="*/ 208 w 961"/>
                <a:gd name="T29" fmla="*/ 1089 h 1388"/>
                <a:gd name="T30" fmla="*/ 415 w 961"/>
                <a:gd name="T31" fmla="*/ 1128 h 1388"/>
                <a:gd name="T32" fmla="*/ 584 w 961"/>
                <a:gd name="T33" fmla="*/ 1089 h 1388"/>
                <a:gd name="T34" fmla="*/ 636 w 961"/>
                <a:gd name="T35" fmla="*/ 998 h 1388"/>
                <a:gd name="T36" fmla="*/ 609 w 961"/>
                <a:gd name="T37" fmla="*/ 908 h 1388"/>
                <a:gd name="T38" fmla="*/ 519 w 961"/>
                <a:gd name="T39" fmla="*/ 856 h 1388"/>
                <a:gd name="T40" fmla="*/ 389 w 961"/>
                <a:gd name="T41" fmla="*/ 817 h 1388"/>
                <a:gd name="T42" fmla="*/ 259 w 961"/>
                <a:gd name="T43" fmla="*/ 765 h 1388"/>
                <a:gd name="T44" fmla="*/ 130 w 961"/>
                <a:gd name="T45" fmla="*/ 687 h 1388"/>
                <a:gd name="T46" fmla="*/ 39 w 961"/>
                <a:gd name="T47" fmla="*/ 583 h 1388"/>
                <a:gd name="T48" fmla="*/ 0 w 961"/>
                <a:gd name="T49" fmla="*/ 415 h 1388"/>
                <a:gd name="T50" fmla="*/ 143 w 961"/>
                <a:gd name="T51" fmla="*/ 117 h 1388"/>
                <a:gd name="T52" fmla="*/ 506 w 961"/>
                <a:gd name="T53" fmla="*/ 0 h 1388"/>
                <a:gd name="T54" fmla="*/ 895 w 961"/>
                <a:gd name="T55" fmla="*/ 91 h 1388"/>
                <a:gd name="T56" fmla="*/ 895 w 961"/>
                <a:gd name="T57" fmla="*/ 389 h 1388"/>
                <a:gd name="T58" fmla="*/ 532 w 961"/>
                <a:gd name="T59" fmla="*/ 259 h 1388"/>
                <a:gd name="T60" fmla="*/ 376 w 961"/>
                <a:gd name="T61" fmla="*/ 298 h 1388"/>
                <a:gd name="T62" fmla="*/ 325 w 961"/>
                <a:gd name="T63" fmla="*/ 389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1" h="1388">
                  <a:moveTo>
                    <a:pt x="325" y="389"/>
                  </a:moveTo>
                  <a:lnTo>
                    <a:pt x="325" y="389"/>
                  </a:lnTo>
                  <a:cubicBezTo>
                    <a:pt x="325" y="428"/>
                    <a:pt x="337" y="454"/>
                    <a:pt x="350" y="479"/>
                  </a:cubicBezTo>
                  <a:cubicBezTo>
                    <a:pt x="376" y="493"/>
                    <a:pt x="402" y="506"/>
                    <a:pt x="441" y="518"/>
                  </a:cubicBezTo>
                  <a:cubicBezTo>
                    <a:pt x="480" y="531"/>
                    <a:pt x="532" y="545"/>
                    <a:pt x="570" y="557"/>
                  </a:cubicBezTo>
                  <a:cubicBezTo>
                    <a:pt x="622" y="570"/>
                    <a:pt x="661" y="596"/>
                    <a:pt x="700" y="609"/>
                  </a:cubicBezTo>
                  <a:cubicBezTo>
                    <a:pt x="752" y="622"/>
                    <a:pt x="791" y="648"/>
                    <a:pt x="830" y="674"/>
                  </a:cubicBezTo>
                  <a:cubicBezTo>
                    <a:pt x="869" y="713"/>
                    <a:pt x="895" y="752"/>
                    <a:pt x="921" y="791"/>
                  </a:cubicBezTo>
                  <a:cubicBezTo>
                    <a:pt x="947" y="842"/>
                    <a:pt x="960" y="894"/>
                    <a:pt x="960" y="972"/>
                  </a:cubicBezTo>
                  <a:cubicBezTo>
                    <a:pt x="960" y="1102"/>
                    <a:pt x="908" y="1205"/>
                    <a:pt x="817" y="1283"/>
                  </a:cubicBezTo>
                  <a:cubicBezTo>
                    <a:pt x="726" y="1361"/>
                    <a:pt x="597" y="1387"/>
                    <a:pt x="441" y="1387"/>
                  </a:cubicBezTo>
                  <a:cubicBezTo>
                    <a:pt x="363" y="1387"/>
                    <a:pt x="286" y="1387"/>
                    <a:pt x="208" y="1374"/>
                  </a:cubicBezTo>
                  <a:cubicBezTo>
                    <a:pt x="143" y="1348"/>
                    <a:pt x="65" y="1335"/>
                    <a:pt x="13" y="1296"/>
                  </a:cubicBezTo>
                  <a:cubicBezTo>
                    <a:pt x="13" y="998"/>
                    <a:pt x="13" y="998"/>
                    <a:pt x="13" y="998"/>
                  </a:cubicBezTo>
                  <a:cubicBezTo>
                    <a:pt x="78" y="1037"/>
                    <a:pt x="143" y="1076"/>
                    <a:pt x="208" y="1089"/>
                  </a:cubicBezTo>
                  <a:cubicBezTo>
                    <a:pt x="286" y="1115"/>
                    <a:pt x="350" y="1128"/>
                    <a:pt x="415" y="1128"/>
                  </a:cubicBezTo>
                  <a:cubicBezTo>
                    <a:pt x="493" y="1128"/>
                    <a:pt x="545" y="1115"/>
                    <a:pt x="584" y="1089"/>
                  </a:cubicBezTo>
                  <a:cubicBezTo>
                    <a:pt x="622" y="1076"/>
                    <a:pt x="636" y="1037"/>
                    <a:pt x="636" y="998"/>
                  </a:cubicBezTo>
                  <a:cubicBezTo>
                    <a:pt x="636" y="959"/>
                    <a:pt x="622" y="933"/>
                    <a:pt x="609" y="908"/>
                  </a:cubicBezTo>
                  <a:cubicBezTo>
                    <a:pt x="584" y="894"/>
                    <a:pt x="545" y="869"/>
                    <a:pt x="519" y="856"/>
                  </a:cubicBezTo>
                  <a:cubicBezTo>
                    <a:pt x="480" y="842"/>
                    <a:pt x="428" y="830"/>
                    <a:pt x="389" y="817"/>
                  </a:cubicBezTo>
                  <a:cubicBezTo>
                    <a:pt x="337" y="804"/>
                    <a:pt x="298" y="778"/>
                    <a:pt x="259" y="765"/>
                  </a:cubicBezTo>
                  <a:cubicBezTo>
                    <a:pt x="208" y="752"/>
                    <a:pt x="169" y="726"/>
                    <a:pt x="130" y="687"/>
                  </a:cubicBezTo>
                  <a:cubicBezTo>
                    <a:pt x="91" y="661"/>
                    <a:pt x="65" y="622"/>
                    <a:pt x="39" y="583"/>
                  </a:cubicBezTo>
                  <a:cubicBezTo>
                    <a:pt x="13" y="531"/>
                    <a:pt x="0" y="479"/>
                    <a:pt x="0" y="415"/>
                  </a:cubicBezTo>
                  <a:cubicBezTo>
                    <a:pt x="0" y="285"/>
                    <a:pt x="52" y="181"/>
                    <a:pt x="143" y="117"/>
                  </a:cubicBezTo>
                  <a:cubicBezTo>
                    <a:pt x="234" y="39"/>
                    <a:pt x="350" y="0"/>
                    <a:pt x="506" y="0"/>
                  </a:cubicBezTo>
                  <a:cubicBezTo>
                    <a:pt x="648" y="0"/>
                    <a:pt x="778" y="26"/>
                    <a:pt x="895" y="91"/>
                  </a:cubicBezTo>
                  <a:cubicBezTo>
                    <a:pt x="895" y="389"/>
                    <a:pt x="895" y="389"/>
                    <a:pt x="895" y="389"/>
                  </a:cubicBezTo>
                  <a:cubicBezTo>
                    <a:pt x="778" y="311"/>
                    <a:pt x="661" y="259"/>
                    <a:pt x="532" y="259"/>
                  </a:cubicBezTo>
                  <a:cubicBezTo>
                    <a:pt x="467" y="259"/>
                    <a:pt x="415" y="272"/>
                    <a:pt x="376" y="298"/>
                  </a:cubicBezTo>
                  <a:cubicBezTo>
                    <a:pt x="337" y="324"/>
                    <a:pt x="325" y="350"/>
                    <a:pt x="325" y="3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xmlns="" id="{0F9C8B8B-660E-A24B-8B0C-4E736B87E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716" y="1043670"/>
              <a:ext cx="106225" cy="179364"/>
            </a:xfrm>
            <a:custGeom>
              <a:avLst/>
              <a:gdLst>
                <a:gd name="T0" fmla="*/ 804 w 805"/>
                <a:gd name="T1" fmla="*/ 0 h 1362"/>
                <a:gd name="T2" fmla="*/ 804 w 805"/>
                <a:gd name="T3" fmla="*/ 0 h 1362"/>
                <a:gd name="T4" fmla="*/ 155 w 805"/>
                <a:gd name="T5" fmla="*/ 0 h 1362"/>
                <a:gd name="T6" fmla="*/ 155 w 805"/>
                <a:gd name="T7" fmla="*/ 272 h 1362"/>
                <a:gd name="T8" fmla="*/ 492 w 805"/>
                <a:gd name="T9" fmla="*/ 272 h 1362"/>
                <a:gd name="T10" fmla="*/ 492 w 805"/>
                <a:gd name="T11" fmla="*/ 829 h 1362"/>
                <a:gd name="T12" fmla="*/ 427 w 805"/>
                <a:gd name="T13" fmla="*/ 1037 h 1362"/>
                <a:gd name="T14" fmla="*/ 272 w 805"/>
                <a:gd name="T15" fmla="*/ 1101 h 1362"/>
                <a:gd name="T16" fmla="*/ 129 w 805"/>
                <a:gd name="T17" fmla="*/ 1076 h 1362"/>
                <a:gd name="T18" fmla="*/ 0 w 805"/>
                <a:gd name="T19" fmla="*/ 998 h 1362"/>
                <a:gd name="T20" fmla="*/ 0 w 805"/>
                <a:gd name="T21" fmla="*/ 1296 h 1362"/>
                <a:gd name="T22" fmla="*/ 155 w 805"/>
                <a:gd name="T23" fmla="*/ 1348 h 1362"/>
                <a:gd name="T24" fmla="*/ 311 w 805"/>
                <a:gd name="T25" fmla="*/ 1361 h 1362"/>
                <a:gd name="T26" fmla="*/ 804 w 805"/>
                <a:gd name="T27" fmla="*/ 829 h 1362"/>
                <a:gd name="T28" fmla="*/ 804 w 805"/>
                <a:gd name="T29" fmla="*/ 0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5" h="1362">
                  <a:moveTo>
                    <a:pt x="804" y="0"/>
                  </a:moveTo>
                  <a:lnTo>
                    <a:pt x="804" y="0"/>
                  </a:lnTo>
                  <a:cubicBezTo>
                    <a:pt x="155" y="0"/>
                    <a:pt x="155" y="0"/>
                    <a:pt x="155" y="0"/>
                  </a:cubicBezTo>
                  <a:cubicBezTo>
                    <a:pt x="155" y="272"/>
                    <a:pt x="155" y="272"/>
                    <a:pt x="155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829"/>
                    <a:pt x="492" y="829"/>
                    <a:pt x="492" y="829"/>
                  </a:cubicBezTo>
                  <a:cubicBezTo>
                    <a:pt x="492" y="920"/>
                    <a:pt x="466" y="985"/>
                    <a:pt x="427" y="1037"/>
                  </a:cubicBezTo>
                  <a:cubicBezTo>
                    <a:pt x="402" y="1076"/>
                    <a:pt x="337" y="1101"/>
                    <a:pt x="272" y="1101"/>
                  </a:cubicBezTo>
                  <a:cubicBezTo>
                    <a:pt x="233" y="1101"/>
                    <a:pt x="181" y="1089"/>
                    <a:pt x="129" y="1076"/>
                  </a:cubicBezTo>
                  <a:cubicBezTo>
                    <a:pt x="90" y="1050"/>
                    <a:pt x="39" y="1024"/>
                    <a:pt x="0" y="998"/>
                  </a:cubicBezTo>
                  <a:cubicBezTo>
                    <a:pt x="0" y="1296"/>
                    <a:pt x="0" y="1296"/>
                    <a:pt x="0" y="1296"/>
                  </a:cubicBezTo>
                  <a:cubicBezTo>
                    <a:pt x="51" y="1322"/>
                    <a:pt x="103" y="1335"/>
                    <a:pt x="155" y="1348"/>
                  </a:cubicBezTo>
                  <a:cubicBezTo>
                    <a:pt x="194" y="1361"/>
                    <a:pt x="246" y="1361"/>
                    <a:pt x="311" y="1361"/>
                  </a:cubicBezTo>
                  <a:cubicBezTo>
                    <a:pt x="635" y="1361"/>
                    <a:pt x="804" y="1192"/>
                    <a:pt x="804" y="829"/>
                  </a:cubicBezTo>
                  <a:cubicBezTo>
                    <a:pt x="804" y="0"/>
                    <a:pt x="804" y="0"/>
                    <a:pt x="804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xmlns="" id="{797FC7B4-2886-E144-9ABF-F889A6654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091" y="1043670"/>
              <a:ext cx="124800" cy="175881"/>
            </a:xfrm>
            <a:custGeom>
              <a:avLst/>
              <a:gdLst>
                <a:gd name="T0" fmla="*/ 908 w 948"/>
                <a:gd name="T1" fmla="*/ 0 h 1336"/>
                <a:gd name="T2" fmla="*/ 0 w 948"/>
                <a:gd name="T3" fmla="*/ 0 h 1336"/>
                <a:gd name="T4" fmla="*/ 0 w 948"/>
                <a:gd name="T5" fmla="*/ 1335 h 1336"/>
                <a:gd name="T6" fmla="*/ 947 w 948"/>
                <a:gd name="T7" fmla="*/ 1335 h 1336"/>
                <a:gd name="T8" fmla="*/ 947 w 948"/>
                <a:gd name="T9" fmla="*/ 1089 h 1336"/>
                <a:gd name="T10" fmla="*/ 312 w 948"/>
                <a:gd name="T11" fmla="*/ 1089 h 1336"/>
                <a:gd name="T12" fmla="*/ 312 w 948"/>
                <a:gd name="T13" fmla="*/ 777 h 1336"/>
                <a:gd name="T14" fmla="*/ 778 w 948"/>
                <a:gd name="T15" fmla="*/ 777 h 1336"/>
                <a:gd name="T16" fmla="*/ 817 w 948"/>
                <a:gd name="T17" fmla="*/ 531 h 1336"/>
                <a:gd name="T18" fmla="*/ 312 w 948"/>
                <a:gd name="T19" fmla="*/ 531 h 1336"/>
                <a:gd name="T20" fmla="*/ 312 w 948"/>
                <a:gd name="T21" fmla="*/ 246 h 1336"/>
                <a:gd name="T22" fmla="*/ 908 w 948"/>
                <a:gd name="T23" fmla="*/ 246 h 1336"/>
                <a:gd name="T24" fmla="*/ 908 w 948"/>
                <a:gd name="T2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8" h="1336">
                  <a:moveTo>
                    <a:pt x="908" y="0"/>
                  </a:moveTo>
                  <a:lnTo>
                    <a:pt x="0" y="0"/>
                  </a:lnTo>
                  <a:lnTo>
                    <a:pt x="0" y="1335"/>
                  </a:lnTo>
                  <a:lnTo>
                    <a:pt x="947" y="1335"/>
                  </a:lnTo>
                  <a:lnTo>
                    <a:pt x="947" y="1089"/>
                  </a:lnTo>
                  <a:lnTo>
                    <a:pt x="312" y="1089"/>
                  </a:lnTo>
                  <a:lnTo>
                    <a:pt x="312" y="777"/>
                  </a:lnTo>
                  <a:lnTo>
                    <a:pt x="778" y="777"/>
                  </a:lnTo>
                  <a:lnTo>
                    <a:pt x="817" y="531"/>
                  </a:lnTo>
                  <a:lnTo>
                    <a:pt x="312" y="531"/>
                  </a:lnTo>
                  <a:lnTo>
                    <a:pt x="312" y="246"/>
                  </a:lnTo>
                  <a:lnTo>
                    <a:pt x="908" y="246"/>
                  </a:lnTo>
                  <a:lnTo>
                    <a:pt x="908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xmlns="" id="{A26CA634-5E0A-4442-A616-6BDA318A2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091" y="1043670"/>
              <a:ext cx="124800" cy="175881"/>
            </a:xfrm>
            <a:custGeom>
              <a:avLst/>
              <a:gdLst>
                <a:gd name="T0" fmla="*/ 908 w 948"/>
                <a:gd name="T1" fmla="*/ 0 h 1336"/>
                <a:gd name="T2" fmla="*/ 0 w 948"/>
                <a:gd name="T3" fmla="*/ 0 h 1336"/>
                <a:gd name="T4" fmla="*/ 0 w 948"/>
                <a:gd name="T5" fmla="*/ 1335 h 1336"/>
                <a:gd name="T6" fmla="*/ 947 w 948"/>
                <a:gd name="T7" fmla="*/ 1335 h 1336"/>
                <a:gd name="T8" fmla="*/ 947 w 948"/>
                <a:gd name="T9" fmla="*/ 1089 h 1336"/>
                <a:gd name="T10" fmla="*/ 312 w 948"/>
                <a:gd name="T11" fmla="*/ 1089 h 1336"/>
                <a:gd name="T12" fmla="*/ 312 w 948"/>
                <a:gd name="T13" fmla="*/ 777 h 1336"/>
                <a:gd name="T14" fmla="*/ 778 w 948"/>
                <a:gd name="T15" fmla="*/ 777 h 1336"/>
                <a:gd name="T16" fmla="*/ 817 w 948"/>
                <a:gd name="T17" fmla="*/ 531 h 1336"/>
                <a:gd name="T18" fmla="*/ 312 w 948"/>
                <a:gd name="T19" fmla="*/ 531 h 1336"/>
                <a:gd name="T20" fmla="*/ 312 w 948"/>
                <a:gd name="T21" fmla="*/ 246 h 1336"/>
                <a:gd name="T22" fmla="*/ 908 w 948"/>
                <a:gd name="T23" fmla="*/ 246 h 1336"/>
                <a:gd name="T24" fmla="*/ 908 w 948"/>
                <a:gd name="T2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8" h="1336">
                  <a:moveTo>
                    <a:pt x="908" y="0"/>
                  </a:moveTo>
                  <a:lnTo>
                    <a:pt x="0" y="0"/>
                  </a:lnTo>
                  <a:lnTo>
                    <a:pt x="0" y="1335"/>
                  </a:lnTo>
                  <a:lnTo>
                    <a:pt x="947" y="1335"/>
                  </a:lnTo>
                  <a:lnTo>
                    <a:pt x="947" y="1089"/>
                  </a:lnTo>
                  <a:lnTo>
                    <a:pt x="312" y="1089"/>
                  </a:lnTo>
                  <a:lnTo>
                    <a:pt x="312" y="777"/>
                  </a:lnTo>
                  <a:lnTo>
                    <a:pt x="778" y="777"/>
                  </a:lnTo>
                  <a:lnTo>
                    <a:pt x="817" y="531"/>
                  </a:lnTo>
                  <a:lnTo>
                    <a:pt x="312" y="531"/>
                  </a:lnTo>
                  <a:lnTo>
                    <a:pt x="312" y="246"/>
                  </a:lnTo>
                  <a:lnTo>
                    <a:pt x="908" y="246"/>
                  </a:lnTo>
                  <a:lnTo>
                    <a:pt x="908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xmlns="" id="{53B343D4-5F2C-C441-A3AB-22DEBA471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949" y="1043670"/>
              <a:ext cx="139892" cy="175881"/>
            </a:xfrm>
            <a:custGeom>
              <a:avLst/>
              <a:gdLst>
                <a:gd name="T0" fmla="*/ 1038 w 1064"/>
                <a:gd name="T1" fmla="*/ 0 h 1336"/>
                <a:gd name="T2" fmla="*/ 39 w 1064"/>
                <a:gd name="T3" fmla="*/ 0 h 1336"/>
                <a:gd name="T4" fmla="*/ 39 w 1064"/>
                <a:gd name="T5" fmla="*/ 246 h 1336"/>
                <a:gd name="T6" fmla="*/ 636 w 1064"/>
                <a:gd name="T7" fmla="*/ 246 h 1336"/>
                <a:gd name="T8" fmla="*/ 0 w 1064"/>
                <a:gd name="T9" fmla="*/ 1179 h 1336"/>
                <a:gd name="T10" fmla="*/ 0 w 1064"/>
                <a:gd name="T11" fmla="*/ 1335 h 1336"/>
                <a:gd name="T12" fmla="*/ 1063 w 1064"/>
                <a:gd name="T13" fmla="*/ 1335 h 1336"/>
                <a:gd name="T14" fmla="*/ 1063 w 1064"/>
                <a:gd name="T15" fmla="*/ 1089 h 1336"/>
                <a:gd name="T16" fmla="*/ 402 w 1064"/>
                <a:gd name="T17" fmla="*/ 1089 h 1336"/>
                <a:gd name="T18" fmla="*/ 1038 w 1064"/>
                <a:gd name="T19" fmla="*/ 168 h 1336"/>
                <a:gd name="T20" fmla="*/ 1038 w 1064"/>
                <a:gd name="T21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4" h="1336">
                  <a:moveTo>
                    <a:pt x="1038" y="0"/>
                  </a:moveTo>
                  <a:lnTo>
                    <a:pt x="39" y="0"/>
                  </a:lnTo>
                  <a:lnTo>
                    <a:pt x="39" y="246"/>
                  </a:lnTo>
                  <a:lnTo>
                    <a:pt x="636" y="246"/>
                  </a:lnTo>
                  <a:lnTo>
                    <a:pt x="0" y="1179"/>
                  </a:lnTo>
                  <a:lnTo>
                    <a:pt x="0" y="1335"/>
                  </a:lnTo>
                  <a:lnTo>
                    <a:pt x="1063" y="1335"/>
                  </a:lnTo>
                  <a:lnTo>
                    <a:pt x="1063" y="1089"/>
                  </a:lnTo>
                  <a:lnTo>
                    <a:pt x="402" y="1089"/>
                  </a:lnTo>
                  <a:lnTo>
                    <a:pt x="1038" y="168"/>
                  </a:lnTo>
                  <a:lnTo>
                    <a:pt x="1038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xmlns="" id="{1C1FBF81-5895-0F4F-97F4-7652180AF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949" y="1043670"/>
              <a:ext cx="139892" cy="175881"/>
            </a:xfrm>
            <a:custGeom>
              <a:avLst/>
              <a:gdLst>
                <a:gd name="T0" fmla="*/ 1038 w 1064"/>
                <a:gd name="T1" fmla="*/ 0 h 1336"/>
                <a:gd name="T2" fmla="*/ 39 w 1064"/>
                <a:gd name="T3" fmla="*/ 0 h 1336"/>
                <a:gd name="T4" fmla="*/ 39 w 1064"/>
                <a:gd name="T5" fmla="*/ 246 h 1336"/>
                <a:gd name="T6" fmla="*/ 636 w 1064"/>
                <a:gd name="T7" fmla="*/ 246 h 1336"/>
                <a:gd name="T8" fmla="*/ 0 w 1064"/>
                <a:gd name="T9" fmla="*/ 1179 h 1336"/>
                <a:gd name="T10" fmla="*/ 0 w 1064"/>
                <a:gd name="T11" fmla="*/ 1335 h 1336"/>
                <a:gd name="T12" fmla="*/ 1063 w 1064"/>
                <a:gd name="T13" fmla="*/ 1335 h 1336"/>
                <a:gd name="T14" fmla="*/ 1063 w 1064"/>
                <a:gd name="T15" fmla="*/ 1089 h 1336"/>
                <a:gd name="T16" fmla="*/ 402 w 1064"/>
                <a:gd name="T17" fmla="*/ 1089 h 1336"/>
                <a:gd name="T18" fmla="*/ 1038 w 1064"/>
                <a:gd name="T19" fmla="*/ 168 h 1336"/>
                <a:gd name="T20" fmla="*/ 1038 w 1064"/>
                <a:gd name="T21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4" h="1336">
                  <a:moveTo>
                    <a:pt x="1038" y="0"/>
                  </a:moveTo>
                  <a:lnTo>
                    <a:pt x="39" y="0"/>
                  </a:lnTo>
                  <a:lnTo>
                    <a:pt x="39" y="246"/>
                  </a:lnTo>
                  <a:lnTo>
                    <a:pt x="636" y="246"/>
                  </a:lnTo>
                  <a:lnTo>
                    <a:pt x="0" y="1179"/>
                  </a:lnTo>
                  <a:lnTo>
                    <a:pt x="0" y="1335"/>
                  </a:lnTo>
                  <a:lnTo>
                    <a:pt x="1063" y="1335"/>
                  </a:lnTo>
                  <a:lnTo>
                    <a:pt x="1063" y="1089"/>
                  </a:lnTo>
                  <a:lnTo>
                    <a:pt x="402" y="1089"/>
                  </a:lnTo>
                  <a:lnTo>
                    <a:pt x="1038" y="168"/>
                  </a:lnTo>
                  <a:lnTo>
                    <a:pt x="1038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xmlns="" id="{2F7E9558-EE80-BE41-9EBB-1FAE6F24B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3864" y="1043670"/>
              <a:ext cx="123059" cy="175881"/>
            </a:xfrm>
            <a:custGeom>
              <a:avLst/>
              <a:gdLst>
                <a:gd name="T0" fmla="*/ 895 w 935"/>
                <a:gd name="T1" fmla="*/ 0 h 1336"/>
                <a:gd name="T2" fmla="*/ 0 w 935"/>
                <a:gd name="T3" fmla="*/ 0 h 1336"/>
                <a:gd name="T4" fmla="*/ 0 w 935"/>
                <a:gd name="T5" fmla="*/ 1335 h 1336"/>
                <a:gd name="T6" fmla="*/ 934 w 935"/>
                <a:gd name="T7" fmla="*/ 1335 h 1336"/>
                <a:gd name="T8" fmla="*/ 934 w 935"/>
                <a:gd name="T9" fmla="*/ 1089 h 1336"/>
                <a:gd name="T10" fmla="*/ 299 w 935"/>
                <a:gd name="T11" fmla="*/ 1089 h 1336"/>
                <a:gd name="T12" fmla="*/ 299 w 935"/>
                <a:gd name="T13" fmla="*/ 777 h 1336"/>
                <a:gd name="T14" fmla="*/ 765 w 935"/>
                <a:gd name="T15" fmla="*/ 777 h 1336"/>
                <a:gd name="T16" fmla="*/ 804 w 935"/>
                <a:gd name="T17" fmla="*/ 531 h 1336"/>
                <a:gd name="T18" fmla="*/ 299 w 935"/>
                <a:gd name="T19" fmla="*/ 531 h 1336"/>
                <a:gd name="T20" fmla="*/ 299 w 935"/>
                <a:gd name="T21" fmla="*/ 246 h 1336"/>
                <a:gd name="T22" fmla="*/ 895 w 935"/>
                <a:gd name="T23" fmla="*/ 246 h 1336"/>
                <a:gd name="T24" fmla="*/ 895 w 935"/>
                <a:gd name="T2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5" h="1336">
                  <a:moveTo>
                    <a:pt x="895" y="0"/>
                  </a:moveTo>
                  <a:lnTo>
                    <a:pt x="0" y="0"/>
                  </a:lnTo>
                  <a:lnTo>
                    <a:pt x="0" y="1335"/>
                  </a:lnTo>
                  <a:lnTo>
                    <a:pt x="934" y="1335"/>
                  </a:lnTo>
                  <a:lnTo>
                    <a:pt x="934" y="1089"/>
                  </a:lnTo>
                  <a:lnTo>
                    <a:pt x="299" y="1089"/>
                  </a:lnTo>
                  <a:lnTo>
                    <a:pt x="299" y="777"/>
                  </a:lnTo>
                  <a:lnTo>
                    <a:pt x="765" y="777"/>
                  </a:lnTo>
                  <a:lnTo>
                    <a:pt x="804" y="531"/>
                  </a:lnTo>
                  <a:lnTo>
                    <a:pt x="299" y="531"/>
                  </a:lnTo>
                  <a:lnTo>
                    <a:pt x="299" y="246"/>
                  </a:lnTo>
                  <a:lnTo>
                    <a:pt x="895" y="246"/>
                  </a:lnTo>
                  <a:lnTo>
                    <a:pt x="895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xmlns="" id="{57633A07-4861-9643-8BED-CF6F485A2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3864" y="1043670"/>
              <a:ext cx="123059" cy="175881"/>
            </a:xfrm>
            <a:custGeom>
              <a:avLst/>
              <a:gdLst>
                <a:gd name="T0" fmla="*/ 895 w 935"/>
                <a:gd name="T1" fmla="*/ 0 h 1336"/>
                <a:gd name="T2" fmla="*/ 0 w 935"/>
                <a:gd name="T3" fmla="*/ 0 h 1336"/>
                <a:gd name="T4" fmla="*/ 0 w 935"/>
                <a:gd name="T5" fmla="*/ 1335 h 1336"/>
                <a:gd name="T6" fmla="*/ 934 w 935"/>
                <a:gd name="T7" fmla="*/ 1335 h 1336"/>
                <a:gd name="T8" fmla="*/ 934 w 935"/>
                <a:gd name="T9" fmla="*/ 1089 h 1336"/>
                <a:gd name="T10" fmla="*/ 299 w 935"/>
                <a:gd name="T11" fmla="*/ 1089 h 1336"/>
                <a:gd name="T12" fmla="*/ 299 w 935"/>
                <a:gd name="T13" fmla="*/ 777 h 1336"/>
                <a:gd name="T14" fmla="*/ 765 w 935"/>
                <a:gd name="T15" fmla="*/ 777 h 1336"/>
                <a:gd name="T16" fmla="*/ 804 w 935"/>
                <a:gd name="T17" fmla="*/ 531 h 1336"/>
                <a:gd name="T18" fmla="*/ 299 w 935"/>
                <a:gd name="T19" fmla="*/ 531 h 1336"/>
                <a:gd name="T20" fmla="*/ 299 w 935"/>
                <a:gd name="T21" fmla="*/ 246 h 1336"/>
                <a:gd name="T22" fmla="*/ 895 w 935"/>
                <a:gd name="T23" fmla="*/ 246 h 1336"/>
                <a:gd name="T24" fmla="*/ 895 w 935"/>
                <a:gd name="T2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5" h="1336">
                  <a:moveTo>
                    <a:pt x="895" y="0"/>
                  </a:moveTo>
                  <a:lnTo>
                    <a:pt x="0" y="0"/>
                  </a:lnTo>
                  <a:lnTo>
                    <a:pt x="0" y="1335"/>
                  </a:lnTo>
                  <a:lnTo>
                    <a:pt x="934" y="1335"/>
                  </a:lnTo>
                  <a:lnTo>
                    <a:pt x="934" y="1089"/>
                  </a:lnTo>
                  <a:lnTo>
                    <a:pt x="299" y="1089"/>
                  </a:lnTo>
                  <a:lnTo>
                    <a:pt x="299" y="777"/>
                  </a:lnTo>
                  <a:lnTo>
                    <a:pt x="765" y="777"/>
                  </a:lnTo>
                  <a:lnTo>
                    <a:pt x="804" y="531"/>
                  </a:lnTo>
                  <a:lnTo>
                    <a:pt x="299" y="531"/>
                  </a:lnTo>
                  <a:lnTo>
                    <a:pt x="299" y="246"/>
                  </a:lnTo>
                  <a:lnTo>
                    <a:pt x="895" y="246"/>
                  </a:lnTo>
                  <a:lnTo>
                    <a:pt x="895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xmlns="" id="{BE0B7F2F-412B-EA4D-BC3B-3F135203B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366" y="1043670"/>
              <a:ext cx="117834" cy="175881"/>
            </a:xfrm>
            <a:custGeom>
              <a:avLst/>
              <a:gdLst>
                <a:gd name="T0" fmla="*/ 324 w 896"/>
                <a:gd name="T1" fmla="*/ 0 h 1336"/>
                <a:gd name="T2" fmla="*/ 0 w 896"/>
                <a:gd name="T3" fmla="*/ 0 h 1336"/>
                <a:gd name="T4" fmla="*/ 0 w 896"/>
                <a:gd name="T5" fmla="*/ 1335 h 1336"/>
                <a:gd name="T6" fmla="*/ 895 w 896"/>
                <a:gd name="T7" fmla="*/ 1335 h 1336"/>
                <a:gd name="T8" fmla="*/ 895 w 896"/>
                <a:gd name="T9" fmla="*/ 1076 h 1336"/>
                <a:gd name="T10" fmla="*/ 324 w 896"/>
                <a:gd name="T11" fmla="*/ 1076 h 1336"/>
                <a:gd name="T12" fmla="*/ 324 w 896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6" h="1336">
                  <a:moveTo>
                    <a:pt x="324" y="0"/>
                  </a:moveTo>
                  <a:lnTo>
                    <a:pt x="0" y="0"/>
                  </a:lnTo>
                  <a:lnTo>
                    <a:pt x="0" y="1335"/>
                  </a:lnTo>
                  <a:lnTo>
                    <a:pt x="895" y="1335"/>
                  </a:lnTo>
                  <a:lnTo>
                    <a:pt x="895" y="1076"/>
                  </a:lnTo>
                  <a:lnTo>
                    <a:pt x="324" y="1076"/>
                  </a:lnTo>
                  <a:lnTo>
                    <a:pt x="324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xmlns="" id="{7C62240B-ACF5-EF4C-A914-86FB9C1EE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366" y="1043670"/>
              <a:ext cx="117834" cy="175881"/>
            </a:xfrm>
            <a:custGeom>
              <a:avLst/>
              <a:gdLst>
                <a:gd name="T0" fmla="*/ 324 w 896"/>
                <a:gd name="T1" fmla="*/ 0 h 1336"/>
                <a:gd name="T2" fmla="*/ 0 w 896"/>
                <a:gd name="T3" fmla="*/ 0 h 1336"/>
                <a:gd name="T4" fmla="*/ 0 w 896"/>
                <a:gd name="T5" fmla="*/ 1335 h 1336"/>
                <a:gd name="T6" fmla="*/ 895 w 896"/>
                <a:gd name="T7" fmla="*/ 1335 h 1336"/>
                <a:gd name="T8" fmla="*/ 895 w 896"/>
                <a:gd name="T9" fmla="*/ 1076 h 1336"/>
                <a:gd name="T10" fmla="*/ 324 w 896"/>
                <a:gd name="T11" fmla="*/ 1076 h 1336"/>
                <a:gd name="T12" fmla="*/ 324 w 896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6" h="1336">
                  <a:moveTo>
                    <a:pt x="324" y="0"/>
                  </a:moveTo>
                  <a:lnTo>
                    <a:pt x="0" y="0"/>
                  </a:lnTo>
                  <a:lnTo>
                    <a:pt x="0" y="1335"/>
                  </a:lnTo>
                  <a:lnTo>
                    <a:pt x="895" y="1335"/>
                  </a:lnTo>
                  <a:lnTo>
                    <a:pt x="895" y="1076"/>
                  </a:lnTo>
                  <a:lnTo>
                    <a:pt x="324" y="1076"/>
                  </a:lnTo>
                  <a:lnTo>
                    <a:pt x="324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xmlns="" id="{32212387-E62B-E64C-A736-560792682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482" y="1043670"/>
              <a:ext cx="117834" cy="175881"/>
            </a:xfrm>
            <a:custGeom>
              <a:avLst/>
              <a:gdLst>
                <a:gd name="T0" fmla="*/ 895 w 896"/>
                <a:gd name="T1" fmla="*/ 0 h 1336"/>
                <a:gd name="T2" fmla="*/ 0 w 896"/>
                <a:gd name="T3" fmla="*/ 0 h 1336"/>
                <a:gd name="T4" fmla="*/ 0 w 896"/>
                <a:gd name="T5" fmla="*/ 1335 h 1336"/>
                <a:gd name="T6" fmla="*/ 311 w 896"/>
                <a:gd name="T7" fmla="*/ 1335 h 1336"/>
                <a:gd name="T8" fmla="*/ 311 w 896"/>
                <a:gd name="T9" fmla="*/ 816 h 1336"/>
                <a:gd name="T10" fmla="*/ 752 w 896"/>
                <a:gd name="T11" fmla="*/ 816 h 1336"/>
                <a:gd name="T12" fmla="*/ 791 w 896"/>
                <a:gd name="T13" fmla="*/ 570 h 1336"/>
                <a:gd name="T14" fmla="*/ 311 w 896"/>
                <a:gd name="T15" fmla="*/ 570 h 1336"/>
                <a:gd name="T16" fmla="*/ 311 w 896"/>
                <a:gd name="T17" fmla="*/ 246 h 1336"/>
                <a:gd name="T18" fmla="*/ 895 w 896"/>
                <a:gd name="T19" fmla="*/ 246 h 1336"/>
                <a:gd name="T20" fmla="*/ 895 w 896"/>
                <a:gd name="T21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6" h="1336">
                  <a:moveTo>
                    <a:pt x="895" y="0"/>
                  </a:moveTo>
                  <a:lnTo>
                    <a:pt x="0" y="0"/>
                  </a:lnTo>
                  <a:lnTo>
                    <a:pt x="0" y="1335"/>
                  </a:lnTo>
                  <a:lnTo>
                    <a:pt x="311" y="1335"/>
                  </a:lnTo>
                  <a:lnTo>
                    <a:pt x="311" y="816"/>
                  </a:lnTo>
                  <a:lnTo>
                    <a:pt x="752" y="816"/>
                  </a:lnTo>
                  <a:lnTo>
                    <a:pt x="791" y="570"/>
                  </a:lnTo>
                  <a:lnTo>
                    <a:pt x="311" y="570"/>
                  </a:lnTo>
                  <a:lnTo>
                    <a:pt x="311" y="246"/>
                  </a:lnTo>
                  <a:lnTo>
                    <a:pt x="895" y="246"/>
                  </a:lnTo>
                  <a:lnTo>
                    <a:pt x="895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xmlns="" id="{EEA6C372-3B09-2043-9D22-8F2F7A095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482" y="1043670"/>
              <a:ext cx="117834" cy="175881"/>
            </a:xfrm>
            <a:custGeom>
              <a:avLst/>
              <a:gdLst>
                <a:gd name="T0" fmla="*/ 895 w 896"/>
                <a:gd name="T1" fmla="*/ 0 h 1336"/>
                <a:gd name="T2" fmla="*/ 0 w 896"/>
                <a:gd name="T3" fmla="*/ 0 h 1336"/>
                <a:gd name="T4" fmla="*/ 0 w 896"/>
                <a:gd name="T5" fmla="*/ 1335 h 1336"/>
                <a:gd name="T6" fmla="*/ 311 w 896"/>
                <a:gd name="T7" fmla="*/ 1335 h 1336"/>
                <a:gd name="T8" fmla="*/ 311 w 896"/>
                <a:gd name="T9" fmla="*/ 816 h 1336"/>
                <a:gd name="T10" fmla="*/ 752 w 896"/>
                <a:gd name="T11" fmla="*/ 816 h 1336"/>
                <a:gd name="T12" fmla="*/ 791 w 896"/>
                <a:gd name="T13" fmla="*/ 570 h 1336"/>
                <a:gd name="T14" fmla="*/ 311 w 896"/>
                <a:gd name="T15" fmla="*/ 570 h 1336"/>
                <a:gd name="T16" fmla="*/ 311 w 896"/>
                <a:gd name="T17" fmla="*/ 246 h 1336"/>
                <a:gd name="T18" fmla="*/ 895 w 896"/>
                <a:gd name="T19" fmla="*/ 246 h 1336"/>
                <a:gd name="T20" fmla="*/ 895 w 896"/>
                <a:gd name="T21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6" h="1336">
                  <a:moveTo>
                    <a:pt x="895" y="0"/>
                  </a:moveTo>
                  <a:lnTo>
                    <a:pt x="0" y="0"/>
                  </a:lnTo>
                  <a:lnTo>
                    <a:pt x="0" y="1335"/>
                  </a:lnTo>
                  <a:lnTo>
                    <a:pt x="311" y="1335"/>
                  </a:lnTo>
                  <a:lnTo>
                    <a:pt x="311" y="816"/>
                  </a:lnTo>
                  <a:lnTo>
                    <a:pt x="752" y="816"/>
                  </a:lnTo>
                  <a:lnTo>
                    <a:pt x="791" y="570"/>
                  </a:lnTo>
                  <a:lnTo>
                    <a:pt x="311" y="570"/>
                  </a:lnTo>
                  <a:lnTo>
                    <a:pt x="311" y="246"/>
                  </a:lnTo>
                  <a:lnTo>
                    <a:pt x="895" y="246"/>
                  </a:lnTo>
                  <a:lnTo>
                    <a:pt x="895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04751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oud en bee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0"/>
            <a:ext cx="7498080" cy="4739098"/>
          </a:xfrm>
          <a:prstGeom prst="rect">
            <a:avLst/>
          </a:prstGeom>
        </p:spPr>
      </p:pic>
      <p:grpSp>
        <p:nvGrpSpPr>
          <p:cNvPr id="20" name="Group 39">
            <a:extLst>
              <a:ext uri="{FF2B5EF4-FFF2-40B4-BE49-F238E27FC236}">
                <a16:creationId xmlns:a16="http://schemas.microsoft.com/office/drawing/2014/main" xmlns="" id="{47B3EBE0-E6CC-2F44-99C0-F0E36E38DB87}"/>
              </a:ext>
            </a:extLst>
          </p:cNvPr>
          <p:cNvGrpSpPr/>
          <p:nvPr userDrawn="1"/>
        </p:nvGrpSpPr>
        <p:grpSpPr>
          <a:xfrm>
            <a:off x="7940673" y="553402"/>
            <a:ext cx="3685955" cy="421418"/>
            <a:chOff x="800985" y="806840"/>
            <a:chExt cx="3685955" cy="421418"/>
          </a:xfrm>
          <a:solidFill>
            <a:schemeClr val="bg1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xmlns="" id="{A5C1FCFB-F0AE-064A-8B5D-9A528FD71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985" y="810323"/>
              <a:ext cx="344796" cy="409228"/>
            </a:xfrm>
            <a:custGeom>
              <a:avLst/>
              <a:gdLst>
                <a:gd name="T0" fmla="*/ 2294 w 2619"/>
                <a:gd name="T1" fmla="*/ 985 h 3111"/>
                <a:gd name="T2" fmla="*/ 2294 w 2619"/>
                <a:gd name="T3" fmla="*/ 985 h 3111"/>
                <a:gd name="T4" fmla="*/ 2165 w 2619"/>
                <a:gd name="T5" fmla="*/ 1517 h 3111"/>
                <a:gd name="T6" fmla="*/ 1776 w 2619"/>
                <a:gd name="T7" fmla="*/ 1852 h 3111"/>
                <a:gd name="T8" fmla="*/ 2618 w 2619"/>
                <a:gd name="T9" fmla="*/ 3110 h 3111"/>
                <a:gd name="T10" fmla="*/ 1763 w 2619"/>
                <a:gd name="T11" fmla="*/ 3110 h 3111"/>
                <a:gd name="T12" fmla="*/ 1115 w 2619"/>
                <a:gd name="T13" fmla="*/ 1995 h 3111"/>
                <a:gd name="T14" fmla="*/ 700 w 2619"/>
                <a:gd name="T15" fmla="*/ 1995 h 3111"/>
                <a:gd name="T16" fmla="*/ 700 w 2619"/>
                <a:gd name="T17" fmla="*/ 3110 h 3111"/>
                <a:gd name="T18" fmla="*/ 0 w 2619"/>
                <a:gd name="T19" fmla="*/ 3110 h 3111"/>
                <a:gd name="T20" fmla="*/ 0 w 2619"/>
                <a:gd name="T21" fmla="*/ 0 h 3111"/>
                <a:gd name="T22" fmla="*/ 1205 w 2619"/>
                <a:gd name="T23" fmla="*/ 0 h 3111"/>
                <a:gd name="T24" fmla="*/ 2294 w 2619"/>
                <a:gd name="T25" fmla="*/ 985 h 3111"/>
                <a:gd name="T26" fmla="*/ 700 w 2619"/>
                <a:gd name="T27" fmla="*/ 1439 h 3111"/>
                <a:gd name="T28" fmla="*/ 700 w 2619"/>
                <a:gd name="T29" fmla="*/ 1439 h 3111"/>
                <a:gd name="T30" fmla="*/ 1102 w 2619"/>
                <a:gd name="T31" fmla="*/ 1439 h 3111"/>
                <a:gd name="T32" fmla="*/ 1465 w 2619"/>
                <a:gd name="T33" fmla="*/ 1335 h 3111"/>
                <a:gd name="T34" fmla="*/ 1581 w 2619"/>
                <a:gd name="T35" fmla="*/ 1011 h 3111"/>
                <a:gd name="T36" fmla="*/ 1465 w 2619"/>
                <a:gd name="T37" fmla="*/ 687 h 3111"/>
                <a:gd name="T38" fmla="*/ 1102 w 2619"/>
                <a:gd name="T39" fmla="*/ 583 h 3111"/>
                <a:gd name="T40" fmla="*/ 700 w 2619"/>
                <a:gd name="T41" fmla="*/ 583 h 3111"/>
                <a:gd name="T42" fmla="*/ 700 w 2619"/>
                <a:gd name="T43" fmla="*/ 1439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9" h="3111">
                  <a:moveTo>
                    <a:pt x="2294" y="985"/>
                  </a:moveTo>
                  <a:lnTo>
                    <a:pt x="2294" y="985"/>
                  </a:lnTo>
                  <a:cubicBezTo>
                    <a:pt x="2294" y="1193"/>
                    <a:pt x="2255" y="1374"/>
                    <a:pt x="2165" y="1517"/>
                  </a:cubicBezTo>
                  <a:cubicBezTo>
                    <a:pt x="2074" y="1671"/>
                    <a:pt x="1944" y="1775"/>
                    <a:pt x="1776" y="1852"/>
                  </a:cubicBezTo>
                  <a:cubicBezTo>
                    <a:pt x="2618" y="3110"/>
                    <a:pt x="2618" y="3110"/>
                    <a:pt x="2618" y="3110"/>
                  </a:cubicBezTo>
                  <a:cubicBezTo>
                    <a:pt x="1763" y="3110"/>
                    <a:pt x="1763" y="3110"/>
                    <a:pt x="1763" y="3110"/>
                  </a:cubicBezTo>
                  <a:cubicBezTo>
                    <a:pt x="1115" y="1995"/>
                    <a:pt x="1115" y="1995"/>
                    <a:pt x="1115" y="1995"/>
                  </a:cubicBezTo>
                  <a:cubicBezTo>
                    <a:pt x="700" y="1995"/>
                    <a:pt x="700" y="1995"/>
                    <a:pt x="700" y="1995"/>
                  </a:cubicBezTo>
                  <a:cubicBezTo>
                    <a:pt x="700" y="3110"/>
                    <a:pt x="700" y="3110"/>
                    <a:pt x="700" y="3110"/>
                  </a:cubicBezTo>
                  <a:cubicBezTo>
                    <a:pt x="0" y="3110"/>
                    <a:pt x="0" y="3110"/>
                    <a:pt x="0" y="31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05" y="0"/>
                    <a:pt x="1205" y="0"/>
                    <a:pt x="1205" y="0"/>
                  </a:cubicBezTo>
                  <a:cubicBezTo>
                    <a:pt x="1931" y="0"/>
                    <a:pt x="2294" y="337"/>
                    <a:pt x="2294" y="985"/>
                  </a:cubicBezTo>
                  <a:close/>
                  <a:moveTo>
                    <a:pt x="700" y="1439"/>
                  </a:moveTo>
                  <a:lnTo>
                    <a:pt x="700" y="1439"/>
                  </a:lnTo>
                  <a:cubicBezTo>
                    <a:pt x="1102" y="1439"/>
                    <a:pt x="1102" y="1439"/>
                    <a:pt x="1102" y="1439"/>
                  </a:cubicBezTo>
                  <a:cubicBezTo>
                    <a:pt x="1257" y="1439"/>
                    <a:pt x="1387" y="1400"/>
                    <a:pt x="1465" y="1335"/>
                  </a:cubicBezTo>
                  <a:cubicBezTo>
                    <a:pt x="1543" y="1257"/>
                    <a:pt x="1581" y="1154"/>
                    <a:pt x="1581" y="1011"/>
                  </a:cubicBezTo>
                  <a:cubicBezTo>
                    <a:pt x="1581" y="868"/>
                    <a:pt x="1543" y="752"/>
                    <a:pt x="1465" y="687"/>
                  </a:cubicBezTo>
                  <a:cubicBezTo>
                    <a:pt x="1387" y="609"/>
                    <a:pt x="1257" y="583"/>
                    <a:pt x="1102" y="583"/>
                  </a:cubicBezTo>
                  <a:cubicBezTo>
                    <a:pt x="700" y="583"/>
                    <a:pt x="700" y="583"/>
                    <a:pt x="700" y="583"/>
                  </a:cubicBezTo>
                  <a:lnTo>
                    <a:pt x="700" y="143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xmlns="" id="{2A441636-348D-EC45-85DB-922938833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291" y="810323"/>
              <a:ext cx="366854" cy="409228"/>
            </a:xfrm>
            <a:custGeom>
              <a:avLst/>
              <a:gdLst>
                <a:gd name="T0" fmla="*/ 2216 w 2788"/>
                <a:gd name="T1" fmla="*/ 3110 h 3111"/>
                <a:gd name="T2" fmla="*/ 868 w 2788"/>
                <a:gd name="T3" fmla="*/ 1231 h 3111"/>
                <a:gd name="T4" fmla="*/ 868 w 2788"/>
                <a:gd name="T5" fmla="*/ 3110 h 3111"/>
                <a:gd name="T6" fmla="*/ 194 w 2788"/>
                <a:gd name="T7" fmla="*/ 3110 h 3111"/>
                <a:gd name="T8" fmla="*/ 194 w 2788"/>
                <a:gd name="T9" fmla="*/ 285 h 3111"/>
                <a:gd name="T10" fmla="*/ 0 w 2788"/>
                <a:gd name="T11" fmla="*/ 0 h 3111"/>
                <a:gd name="T12" fmla="*/ 791 w 2788"/>
                <a:gd name="T13" fmla="*/ 0 h 3111"/>
                <a:gd name="T14" fmla="*/ 2113 w 2788"/>
                <a:gd name="T15" fmla="*/ 1852 h 3111"/>
                <a:gd name="T16" fmla="*/ 2113 w 2788"/>
                <a:gd name="T17" fmla="*/ 0 h 3111"/>
                <a:gd name="T18" fmla="*/ 2787 w 2788"/>
                <a:gd name="T19" fmla="*/ 0 h 3111"/>
                <a:gd name="T20" fmla="*/ 2787 w 2788"/>
                <a:gd name="T21" fmla="*/ 3110 h 3111"/>
                <a:gd name="T22" fmla="*/ 2216 w 2788"/>
                <a:gd name="T23" fmla="*/ 3110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8" h="3111">
                  <a:moveTo>
                    <a:pt x="2216" y="3110"/>
                  </a:moveTo>
                  <a:lnTo>
                    <a:pt x="868" y="1231"/>
                  </a:lnTo>
                  <a:lnTo>
                    <a:pt x="868" y="3110"/>
                  </a:lnTo>
                  <a:lnTo>
                    <a:pt x="194" y="3110"/>
                  </a:lnTo>
                  <a:lnTo>
                    <a:pt x="194" y="285"/>
                  </a:lnTo>
                  <a:lnTo>
                    <a:pt x="0" y="0"/>
                  </a:lnTo>
                  <a:lnTo>
                    <a:pt x="791" y="0"/>
                  </a:lnTo>
                  <a:lnTo>
                    <a:pt x="2113" y="1852"/>
                  </a:lnTo>
                  <a:lnTo>
                    <a:pt x="2113" y="0"/>
                  </a:lnTo>
                  <a:lnTo>
                    <a:pt x="2787" y="0"/>
                  </a:lnTo>
                  <a:lnTo>
                    <a:pt x="2787" y="3110"/>
                  </a:lnTo>
                  <a:lnTo>
                    <a:pt x="2216" y="311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xmlns="" id="{92EA1DFA-292A-F044-AB17-15324FDAF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215" y="810323"/>
              <a:ext cx="351762" cy="409228"/>
            </a:xfrm>
            <a:custGeom>
              <a:avLst/>
              <a:gdLst>
                <a:gd name="T0" fmla="*/ 2670 w 2671"/>
                <a:gd name="T1" fmla="*/ 1556 h 3111"/>
                <a:gd name="T2" fmla="*/ 2670 w 2671"/>
                <a:gd name="T3" fmla="*/ 1556 h 3111"/>
                <a:gd name="T4" fmla="*/ 2307 w 2671"/>
                <a:gd name="T5" fmla="*/ 2721 h 3111"/>
                <a:gd name="T6" fmla="*/ 1218 w 2671"/>
                <a:gd name="T7" fmla="*/ 3110 h 3111"/>
                <a:gd name="T8" fmla="*/ 0 w 2671"/>
                <a:gd name="T9" fmla="*/ 3110 h 3111"/>
                <a:gd name="T10" fmla="*/ 0 w 2671"/>
                <a:gd name="T11" fmla="*/ 0 h 3111"/>
                <a:gd name="T12" fmla="*/ 1218 w 2671"/>
                <a:gd name="T13" fmla="*/ 0 h 3111"/>
                <a:gd name="T14" fmla="*/ 2307 w 2671"/>
                <a:gd name="T15" fmla="*/ 389 h 3111"/>
                <a:gd name="T16" fmla="*/ 2670 w 2671"/>
                <a:gd name="T17" fmla="*/ 1556 h 3111"/>
                <a:gd name="T18" fmla="*/ 739 w 2671"/>
                <a:gd name="T19" fmla="*/ 2501 h 3111"/>
                <a:gd name="T20" fmla="*/ 739 w 2671"/>
                <a:gd name="T21" fmla="*/ 2501 h 3111"/>
                <a:gd name="T22" fmla="*/ 1205 w 2671"/>
                <a:gd name="T23" fmla="*/ 2501 h 3111"/>
                <a:gd name="T24" fmla="*/ 1737 w 2671"/>
                <a:gd name="T25" fmla="*/ 2267 h 3111"/>
                <a:gd name="T26" fmla="*/ 1919 w 2671"/>
                <a:gd name="T27" fmla="*/ 1556 h 3111"/>
                <a:gd name="T28" fmla="*/ 1737 w 2671"/>
                <a:gd name="T29" fmla="*/ 843 h 3111"/>
                <a:gd name="T30" fmla="*/ 1205 w 2671"/>
                <a:gd name="T31" fmla="*/ 622 h 3111"/>
                <a:gd name="T32" fmla="*/ 739 w 2671"/>
                <a:gd name="T33" fmla="*/ 2501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1" h="3111">
                  <a:moveTo>
                    <a:pt x="2670" y="1556"/>
                  </a:moveTo>
                  <a:lnTo>
                    <a:pt x="2670" y="1556"/>
                  </a:lnTo>
                  <a:cubicBezTo>
                    <a:pt x="2670" y="2060"/>
                    <a:pt x="2554" y="2449"/>
                    <a:pt x="2307" y="2721"/>
                  </a:cubicBezTo>
                  <a:cubicBezTo>
                    <a:pt x="2061" y="2980"/>
                    <a:pt x="1698" y="3110"/>
                    <a:pt x="1218" y="3110"/>
                  </a:cubicBezTo>
                  <a:cubicBezTo>
                    <a:pt x="0" y="3110"/>
                    <a:pt x="0" y="3110"/>
                    <a:pt x="0" y="31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698" y="0"/>
                    <a:pt x="2074" y="130"/>
                    <a:pt x="2307" y="389"/>
                  </a:cubicBezTo>
                  <a:cubicBezTo>
                    <a:pt x="2554" y="648"/>
                    <a:pt x="2670" y="1037"/>
                    <a:pt x="2670" y="1556"/>
                  </a:cubicBezTo>
                  <a:close/>
                  <a:moveTo>
                    <a:pt x="739" y="2501"/>
                  </a:moveTo>
                  <a:lnTo>
                    <a:pt x="739" y="2501"/>
                  </a:lnTo>
                  <a:cubicBezTo>
                    <a:pt x="1205" y="2501"/>
                    <a:pt x="1205" y="2501"/>
                    <a:pt x="1205" y="2501"/>
                  </a:cubicBezTo>
                  <a:cubicBezTo>
                    <a:pt x="1452" y="2501"/>
                    <a:pt x="1633" y="2423"/>
                    <a:pt x="1737" y="2267"/>
                  </a:cubicBezTo>
                  <a:cubicBezTo>
                    <a:pt x="1854" y="2112"/>
                    <a:pt x="1919" y="1878"/>
                    <a:pt x="1919" y="1556"/>
                  </a:cubicBezTo>
                  <a:cubicBezTo>
                    <a:pt x="1919" y="1231"/>
                    <a:pt x="1854" y="998"/>
                    <a:pt x="1737" y="843"/>
                  </a:cubicBezTo>
                  <a:cubicBezTo>
                    <a:pt x="1633" y="700"/>
                    <a:pt x="1452" y="622"/>
                    <a:pt x="1205" y="622"/>
                  </a:cubicBezTo>
                  <a:lnTo>
                    <a:pt x="739" y="250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xmlns="" id="{6EDB5485-604F-BA46-801B-E7EA479E2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069" y="810323"/>
              <a:ext cx="397619" cy="409228"/>
            </a:xfrm>
            <a:custGeom>
              <a:avLst/>
              <a:gdLst>
                <a:gd name="T0" fmla="*/ 1866 w 3020"/>
                <a:gd name="T1" fmla="*/ 2034 h 3111"/>
                <a:gd name="T2" fmla="*/ 752 w 3020"/>
                <a:gd name="T3" fmla="*/ 3110 h 3111"/>
                <a:gd name="T4" fmla="*/ 0 w 3020"/>
                <a:gd name="T5" fmla="*/ 3110 h 3111"/>
                <a:gd name="T6" fmla="*/ 1167 w 3020"/>
                <a:gd name="T7" fmla="*/ 311 h 3111"/>
                <a:gd name="T8" fmla="*/ 1063 w 3020"/>
                <a:gd name="T9" fmla="*/ 0 h 3111"/>
                <a:gd name="T10" fmla="*/ 1750 w 3020"/>
                <a:gd name="T11" fmla="*/ 0 h 3111"/>
                <a:gd name="T12" fmla="*/ 3019 w 3020"/>
                <a:gd name="T13" fmla="*/ 3110 h 3111"/>
                <a:gd name="T14" fmla="*/ 2254 w 3020"/>
                <a:gd name="T15" fmla="*/ 3110 h 3111"/>
                <a:gd name="T16" fmla="*/ 1866 w 3020"/>
                <a:gd name="T17" fmla="*/ 2034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3111">
                  <a:moveTo>
                    <a:pt x="1866" y="2034"/>
                  </a:moveTo>
                  <a:lnTo>
                    <a:pt x="752" y="3110"/>
                  </a:lnTo>
                  <a:lnTo>
                    <a:pt x="0" y="3110"/>
                  </a:lnTo>
                  <a:lnTo>
                    <a:pt x="1167" y="311"/>
                  </a:lnTo>
                  <a:lnTo>
                    <a:pt x="1063" y="0"/>
                  </a:lnTo>
                  <a:lnTo>
                    <a:pt x="1750" y="0"/>
                  </a:lnTo>
                  <a:lnTo>
                    <a:pt x="3019" y="3110"/>
                  </a:lnTo>
                  <a:lnTo>
                    <a:pt x="2254" y="3110"/>
                  </a:lnTo>
                  <a:lnTo>
                    <a:pt x="1866" y="203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xmlns="" id="{B100D362-17F1-5D4F-98B5-780AD3C8B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673" y="810323"/>
              <a:ext cx="97518" cy="189812"/>
            </a:xfrm>
            <a:custGeom>
              <a:avLst/>
              <a:gdLst>
                <a:gd name="T0" fmla="*/ 738 w 739"/>
                <a:gd name="T1" fmla="*/ 0 h 1440"/>
                <a:gd name="T2" fmla="*/ 0 w 739"/>
                <a:gd name="T3" fmla="*/ 0 h 1440"/>
                <a:gd name="T4" fmla="*/ 0 w 739"/>
                <a:gd name="T5" fmla="*/ 1439 h 1440"/>
                <a:gd name="T6" fmla="*/ 738 w 739"/>
                <a:gd name="T7" fmla="*/ 1439 h 1440"/>
                <a:gd name="T8" fmla="*/ 738 w 739"/>
                <a:gd name="T9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9" h="1440">
                  <a:moveTo>
                    <a:pt x="738" y="0"/>
                  </a:moveTo>
                  <a:lnTo>
                    <a:pt x="0" y="0"/>
                  </a:lnTo>
                  <a:lnTo>
                    <a:pt x="0" y="1439"/>
                  </a:lnTo>
                  <a:lnTo>
                    <a:pt x="738" y="1439"/>
                  </a:lnTo>
                  <a:lnTo>
                    <a:pt x="73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xmlns="" id="{C52ECB34-AA42-BC40-9A61-B36209FF4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673" y="810323"/>
              <a:ext cx="336089" cy="417935"/>
            </a:xfrm>
            <a:custGeom>
              <a:avLst/>
              <a:gdLst>
                <a:gd name="T0" fmla="*/ 1270 w 2554"/>
                <a:gd name="T1" fmla="*/ 0 h 3176"/>
                <a:gd name="T2" fmla="*/ 1270 w 2554"/>
                <a:gd name="T3" fmla="*/ 0 h 3176"/>
                <a:gd name="T4" fmla="*/ 1270 w 2554"/>
                <a:gd name="T5" fmla="*/ 570 h 3176"/>
                <a:gd name="T6" fmla="*/ 1814 w 2554"/>
                <a:gd name="T7" fmla="*/ 570 h 3176"/>
                <a:gd name="T8" fmla="*/ 1814 w 2554"/>
                <a:gd name="T9" fmla="*/ 1943 h 3176"/>
                <a:gd name="T10" fmla="*/ 1684 w 2554"/>
                <a:gd name="T11" fmla="*/ 2410 h 3176"/>
                <a:gd name="T12" fmla="*/ 1270 w 2554"/>
                <a:gd name="T13" fmla="*/ 2565 h 3176"/>
                <a:gd name="T14" fmla="*/ 868 w 2554"/>
                <a:gd name="T15" fmla="*/ 2410 h 3176"/>
                <a:gd name="T16" fmla="*/ 738 w 2554"/>
                <a:gd name="T17" fmla="*/ 1995 h 3176"/>
                <a:gd name="T18" fmla="*/ 0 w 2554"/>
                <a:gd name="T19" fmla="*/ 1995 h 3176"/>
                <a:gd name="T20" fmla="*/ 311 w 2554"/>
                <a:gd name="T21" fmla="*/ 2876 h 3176"/>
                <a:gd name="T22" fmla="*/ 1270 w 2554"/>
                <a:gd name="T23" fmla="*/ 3175 h 3176"/>
                <a:gd name="T24" fmla="*/ 2229 w 2554"/>
                <a:gd name="T25" fmla="*/ 2864 h 3176"/>
                <a:gd name="T26" fmla="*/ 2553 w 2554"/>
                <a:gd name="T27" fmla="*/ 1930 h 3176"/>
                <a:gd name="T28" fmla="*/ 2553 w 2554"/>
                <a:gd name="T29" fmla="*/ 0 h 3176"/>
                <a:gd name="T30" fmla="*/ 1270 w 2554"/>
                <a:gd name="T31" fmla="*/ 0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54" h="3176">
                  <a:moveTo>
                    <a:pt x="1270" y="0"/>
                  </a:moveTo>
                  <a:lnTo>
                    <a:pt x="1270" y="0"/>
                  </a:lnTo>
                  <a:cubicBezTo>
                    <a:pt x="1270" y="570"/>
                    <a:pt x="1270" y="570"/>
                    <a:pt x="1270" y="570"/>
                  </a:cubicBezTo>
                  <a:cubicBezTo>
                    <a:pt x="1814" y="570"/>
                    <a:pt x="1814" y="570"/>
                    <a:pt x="1814" y="570"/>
                  </a:cubicBezTo>
                  <a:cubicBezTo>
                    <a:pt x="1814" y="1943"/>
                    <a:pt x="1814" y="1943"/>
                    <a:pt x="1814" y="1943"/>
                  </a:cubicBezTo>
                  <a:cubicBezTo>
                    <a:pt x="1814" y="2151"/>
                    <a:pt x="1775" y="2306"/>
                    <a:pt x="1684" y="2410"/>
                  </a:cubicBezTo>
                  <a:cubicBezTo>
                    <a:pt x="1594" y="2513"/>
                    <a:pt x="1451" y="2565"/>
                    <a:pt x="1270" y="2565"/>
                  </a:cubicBezTo>
                  <a:cubicBezTo>
                    <a:pt x="1101" y="2565"/>
                    <a:pt x="959" y="2513"/>
                    <a:pt x="868" y="2410"/>
                  </a:cubicBezTo>
                  <a:cubicBezTo>
                    <a:pt x="790" y="2306"/>
                    <a:pt x="738" y="2177"/>
                    <a:pt x="738" y="1995"/>
                  </a:cubicBezTo>
                  <a:cubicBezTo>
                    <a:pt x="0" y="1995"/>
                    <a:pt x="0" y="1995"/>
                    <a:pt x="0" y="1995"/>
                  </a:cubicBezTo>
                  <a:cubicBezTo>
                    <a:pt x="12" y="2384"/>
                    <a:pt x="116" y="2682"/>
                    <a:pt x="311" y="2876"/>
                  </a:cubicBezTo>
                  <a:cubicBezTo>
                    <a:pt x="518" y="3071"/>
                    <a:pt x="842" y="3175"/>
                    <a:pt x="1270" y="3175"/>
                  </a:cubicBezTo>
                  <a:cubicBezTo>
                    <a:pt x="1698" y="3175"/>
                    <a:pt x="2009" y="3071"/>
                    <a:pt x="2229" y="2864"/>
                  </a:cubicBezTo>
                  <a:cubicBezTo>
                    <a:pt x="2449" y="2643"/>
                    <a:pt x="2553" y="2345"/>
                    <a:pt x="2553" y="1930"/>
                  </a:cubicBezTo>
                  <a:cubicBezTo>
                    <a:pt x="2553" y="0"/>
                    <a:pt x="2553" y="0"/>
                    <a:pt x="2553" y="0"/>
                  </a:cubicBezTo>
                  <a:lnTo>
                    <a:pt x="127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xmlns="" id="{8187E063-09F8-1046-8830-80FF11E41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476" y="810323"/>
              <a:ext cx="397619" cy="409228"/>
            </a:xfrm>
            <a:custGeom>
              <a:avLst/>
              <a:gdLst>
                <a:gd name="T0" fmla="*/ 674 w 3021"/>
                <a:gd name="T1" fmla="*/ 3110 h 3111"/>
                <a:gd name="T2" fmla="*/ 0 w 3021"/>
                <a:gd name="T3" fmla="*/ 3110 h 3111"/>
                <a:gd name="T4" fmla="*/ 0 w 3021"/>
                <a:gd name="T5" fmla="*/ 0 h 3111"/>
                <a:gd name="T6" fmla="*/ 544 w 3021"/>
                <a:gd name="T7" fmla="*/ 0 h 3111"/>
                <a:gd name="T8" fmla="*/ 1919 w 3021"/>
                <a:gd name="T9" fmla="*/ 816 h 3111"/>
                <a:gd name="T10" fmla="*/ 2450 w 3021"/>
                <a:gd name="T11" fmla="*/ 0 h 3111"/>
                <a:gd name="T12" fmla="*/ 3020 w 3021"/>
                <a:gd name="T13" fmla="*/ 0 h 3111"/>
                <a:gd name="T14" fmla="*/ 3020 w 3021"/>
                <a:gd name="T15" fmla="*/ 3110 h 3111"/>
                <a:gd name="T16" fmla="*/ 2346 w 3021"/>
                <a:gd name="T17" fmla="*/ 3110 h 3111"/>
                <a:gd name="T18" fmla="*/ 2346 w 3021"/>
                <a:gd name="T19" fmla="*/ 1426 h 3111"/>
                <a:gd name="T20" fmla="*/ 1504 w 3021"/>
                <a:gd name="T21" fmla="*/ 2721 h 3111"/>
                <a:gd name="T22" fmla="*/ 674 w 3021"/>
                <a:gd name="T23" fmla="*/ 1426 h 3111"/>
                <a:gd name="T24" fmla="*/ 674 w 3021"/>
                <a:gd name="T25" fmla="*/ 3110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1" h="3111">
                  <a:moveTo>
                    <a:pt x="674" y="3110"/>
                  </a:moveTo>
                  <a:lnTo>
                    <a:pt x="0" y="3110"/>
                  </a:lnTo>
                  <a:lnTo>
                    <a:pt x="0" y="0"/>
                  </a:lnTo>
                  <a:lnTo>
                    <a:pt x="544" y="0"/>
                  </a:lnTo>
                  <a:lnTo>
                    <a:pt x="1919" y="816"/>
                  </a:lnTo>
                  <a:lnTo>
                    <a:pt x="2450" y="0"/>
                  </a:lnTo>
                  <a:lnTo>
                    <a:pt x="3020" y="0"/>
                  </a:lnTo>
                  <a:lnTo>
                    <a:pt x="3020" y="3110"/>
                  </a:lnTo>
                  <a:lnTo>
                    <a:pt x="2346" y="3110"/>
                  </a:lnTo>
                  <a:lnTo>
                    <a:pt x="2346" y="1426"/>
                  </a:lnTo>
                  <a:lnTo>
                    <a:pt x="1504" y="2721"/>
                  </a:lnTo>
                  <a:lnTo>
                    <a:pt x="674" y="1426"/>
                  </a:lnTo>
                  <a:lnTo>
                    <a:pt x="674" y="311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xmlns="" id="{5FF86071-2DA5-BA49-BAC3-CBE9C1234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234" y="810323"/>
              <a:ext cx="161950" cy="175881"/>
            </a:xfrm>
            <a:custGeom>
              <a:avLst/>
              <a:gdLst>
                <a:gd name="T0" fmla="*/ 1231 w 1232"/>
                <a:gd name="T1" fmla="*/ 0 h 1336"/>
                <a:gd name="T2" fmla="*/ 907 w 1232"/>
                <a:gd name="T3" fmla="*/ 0 h 1336"/>
                <a:gd name="T4" fmla="*/ 622 w 1232"/>
                <a:gd name="T5" fmla="*/ 972 h 1336"/>
                <a:gd name="T6" fmla="*/ 337 w 1232"/>
                <a:gd name="T7" fmla="*/ 0 h 1336"/>
                <a:gd name="T8" fmla="*/ 0 w 1232"/>
                <a:gd name="T9" fmla="*/ 0 h 1336"/>
                <a:gd name="T10" fmla="*/ 467 w 1232"/>
                <a:gd name="T11" fmla="*/ 1335 h 1336"/>
                <a:gd name="T12" fmla="*/ 764 w 1232"/>
                <a:gd name="T13" fmla="*/ 1335 h 1336"/>
                <a:gd name="T14" fmla="*/ 1231 w 1232"/>
                <a:gd name="T1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2" h="1336">
                  <a:moveTo>
                    <a:pt x="1231" y="0"/>
                  </a:moveTo>
                  <a:lnTo>
                    <a:pt x="907" y="0"/>
                  </a:lnTo>
                  <a:lnTo>
                    <a:pt x="622" y="972"/>
                  </a:lnTo>
                  <a:lnTo>
                    <a:pt x="337" y="0"/>
                  </a:lnTo>
                  <a:lnTo>
                    <a:pt x="0" y="0"/>
                  </a:lnTo>
                  <a:lnTo>
                    <a:pt x="467" y="1335"/>
                  </a:lnTo>
                  <a:lnTo>
                    <a:pt x="764" y="1335"/>
                  </a:lnTo>
                  <a:lnTo>
                    <a:pt x="1231" y="0"/>
                  </a:lnTo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xmlns="" id="{A0058526-396D-9942-BF56-9F40ED404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304" y="810323"/>
              <a:ext cx="124800" cy="175881"/>
            </a:xfrm>
            <a:custGeom>
              <a:avLst/>
              <a:gdLst>
                <a:gd name="T0" fmla="*/ 907 w 947"/>
                <a:gd name="T1" fmla="*/ 0 h 1336"/>
                <a:gd name="T2" fmla="*/ 0 w 947"/>
                <a:gd name="T3" fmla="*/ 0 h 1336"/>
                <a:gd name="T4" fmla="*/ 0 w 947"/>
                <a:gd name="T5" fmla="*/ 1335 h 1336"/>
                <a:gd name="T6" fmla="*/ 946 w 947"/>
                <a:gd name="T7" fmla="*/ 1335 h 1336"/>
                <a:gd name="T8" fmla="*/ 946 w 947"/>
                <a:gd name="T9" fmla="*/ 1089 h 1336"/>
                <a:gd name="T10" fmla="*/ 311 w 947"/>
                <a:gd name="T11" fmla="*/ 1089 h 1336"/>
                <a:gd name="T12" fmla="*/ 311 w 947"/>
                <a:gd name="T13" fmla="*/ 791 h 1336"/>
                <a:gd name="T14" fmla="*/ 777 w 947"/>
                <a:gd name="T15" fmla="*/ 791 h 1336"/>
                <a:gd name="T16" fmla="*/ 803 w 947"/>
                <a:gd name="T17" fmla="*/ 531 h 1336"/>
                <a:gd name="T18" fmla="*/ 311 w 947"/>
                <a:gd name="T19" fmla="*/ 531 h 1336"/>
                <a:gd name="T20" fmla="*/ 311 w 947"/>
                <a:gd name="T21" fmla="*/ 246 h 1336"/>
                <a:gd name="T22" fmla="*/ 907 w 947"/>
                <a:gd name="T23" fmla="*/ 246 h 1336"/>
                <a:gd name="T24" fmla="*/ 907 w 947"/>
                <a:gd name="T2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1336">
                  <a:moveTo>
                    <a:pt x="907" y="0"/>
                  </a:moveTo>
                  <a:lnTo>
                    <a:pt x="0" y="0"/>
                  </a:lnTo>
                  <a:lnTo>
                    <a:pt x="0" y="1335"/>
                  </a:lnTo>
                  <a:lnTo>
                    <a:pt x="946" y="1335"/>
                  </a:lnTo>
                  <a:lnTo>
                    <a:pt x="946" y="1089"/>
                  </a:lnTo>
                  <a:lnTo>
                    <a:pt x="311" y="1089"/>
                  </a:lnTo>
                  <a:lnTo>
                    <a:pt x="311" y="791"/>
                  </a:lnTo>
                  <a:lnTo>
                    <a:pt x="777" y="791"/>
                  </a:lnTo>
                  <a:lnTo>
                    <a:pt x="803" y="531"/>
                  </a:lnTo>
                  <a:lnTo>
                    <a:pt x="311" y="531"/>
                  </a:lnTo>
                  <a:lnTo>
                    <a:pt x="311" y="246"/>
                  </a:lnTo>
                  <a:lnTo>
                    <a:pt x="907" y="246"/>
                  </a:lnTo>
                  <a:lnTo>
                    <a:pt x="907" y="0"/>
                  </a:lnTo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xmlns="" id="{9B2B7FAF-87DF-2A41-A3D3-CC17E6160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2547" y="810323"/>
              <a:ext cx="148599" cy="175881"/>
            </a:xfrm>
            <a:custGeom>
              <a:avLst/>
              <a:gdLst>
                <a:gd name="T0" fmla="*/ 298 w 1129"/>
                <a:gd name="T1" fmla="*/ 622 h 1336"/>
                <a:gd name="T2" fmla="*/ 298 w 1129"/>
                <a:gd name="T3" fmla="*/ 622 h 1336"/>
                <a:gd name="T4" fmla="*/ 298 w 1129"/>
                <a:gd name="T5" fmla="*/ 246 h 1336"/>
                <a:gd name="T6" fmla="*/ 467 w 1129"/>
                <a:gd name="T7" fmla="*/ 246 h 1336"/>
                <a:gd name="T8" fmla="*/ 623 w 1129"/>
                <a:gd name="T9" fmla="*/ 298 h 1336"/>
                <a:gd name="T10" fmla="*/ 675 w 1129"/>
                <a:gd name="T11" fmla="*/ 441 h 1336"/>
                <a:gd name="T12" fmla="*/ 623 w 1129"/>
                <a:gd name="T13" fmla="*/ 570 h 1336"/>
                <a:gd name="T14" fmla="*/ 467 w 1129"/>
                <a:gd name="T15" fmla="*/ 622 h 1336"/>
                <a:gd name="T16" fmla="*/ 298 w 1129"/>
                <a:gd name="T17" fmla="*/ 622 h 1336"/>
                <a:gd name="T18" fmla="*/ 519 w 1129"/>
                <a:gd name="T19" fmla="*/ 0 h 1336"/>
                <a:gd name="T20" fmla="*/ 519 w 1129"/>
                <a:gd name="T21" fmla="*/ 0 h 1336"/>
                <a:gd name="T22" fmla="*/ 0 w 1129"/>
                <a:gd name="T23" fmla="*/ 0 h 1336"/>
                <a:gd name="T24" fmla="*/ 0 w 1129"/>
                <a:gd name="T25" fmla="*/ 1335 h 1336"/>
                <a:gd name="T26" fmla="*/ 298 w 1129"/>
                <a:gd name="T27" fmla="*/ 1335 h 1336"/>
                <a:gd name="T28" fmla="*/ 298 w 1129"/>
                <a:gd name="T29" fmla="*/ 855 h 1336"/>
                <a:gd name="T30" fmla="*/ 480 w 1129"/>
                <a:gd name="T31" fmla="*/ 855 h 1336"/>
                <a:gd name="T32" fmla="*/ 752 w 1129"/>
                <a:gd name="T33" fmla="*/ 1335 h 1336"/>
                <a:gd name="T34" fmla="*/ 1128 w 1129"/>
                <a:gd name="T35" fmla="*/ 1335 h 1336"/>
                <a:gd name="T36" fmla="*/ 765 w 1129"/>
                <a:gd name="T37" fmla="*/ 804 h 1336"/>
                <a:gd name="T38" fmla="*/ 934 w 1129"/>
                <a:gd name="T39" fmla="*/ 648 h 1336"/>
                <a:gd name="T40" fmla="*/ 986 w 1129"/>
                <a:gd name="T41" fmla="*/ 428 h 1336"/>
                <a:gd name="T42" fmla="*/ 519 w 1129"/>
                <a:gd name="T43" fmla="*/ 0 h 1336"/>
                <a:gd name="T44" fmla="*/ 298 w 1129"/>
                <a:gd name="T45" fmla="*/ 622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9" h="1336">
                  <a:moveTo>
                    <a:pt x="298" y="622"/>
                  </a:moveTo>
                  <a:lnTo>
                    <a:pt x="298" y="622"/>
                  </a:lnTo>
                  <a:cubicBezTo>
                    <a:pt x="298" y="246"/>
                    <a:pt x="298" y="246"/>
                    <a:pt x="298" y="246"/>
                  </a:cubicBezTo>
                  <a:cubicBezTo>
                    <a:pt x="467" y="246"/>
                    <a:pt x="467" y="246"/>
                    <a:pt x="467" y="246"/>
                  </a:cubicBezTo>
                  <a:cubicBezTo>
                    <a:pt x="545" y="246"/>
                    <a:pt x="597" y="259"/>
                    <a:pt x="623" y="298"/>
                  </a:cubicBezTo>
                  <a:cubicBezTo>
                    <a:pt x="661" y="324"/>
                    <a:pt x="675" y="376"/>
                    <a:pt x="675" y="441"/>
                  </a:cubicBezTo>
                  <a:cubicBezTo>
                    <a:pt x="675" y="492"/>
                    <a:pt x="661" y="544"/>
                    <a:pt x="623" y="570"/>
                  </a:cubicBezTo>
                  <a:cubicBezTo>
                    <a:pt x="597" y="596"/>
                    <a:pt x="545" y="622"/>
                    <a:pt x="467" y="622"/>
                  </a:cubicBezTo>
                  <a:cubicBezTo>
                    <a:pt x="298" y="622"/>
                    <a:pt x="298" y="622"/>
                    <a:pt x="298" y="622"/>
                  </a:cubicBezTo>
                  <a:lnTo>
                    <a:pt x="519" y="0"/>
                  </a:lnTo>
                  <a:lnTo>
                    <a:pt x="51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1335"/>
                    <a:pt x="0" y="1335"/>
                    <a:pt x="0" y="1335"/>
                  </a:cubicBezTo>
                  <a:cubicBezTo>
                    <a:pt x="298" y="1335"/>
                    <a:pt x="298" y="1335"/>
                    <a:pt x="298" y="1335"/>
                  </a:cubicBezTo>
                  <a:cubicBezTo>
                    <a:pt x="298" y="855"/>
                    <a:pt x="298" y="855"/>
                    <a:pt x="298" y="855"/>
                  </a:cubicBezTo>
                  <a:cubicBezTo>
                    <a:pt x="480" y="855"/>
                    <a:pt x="480" y="855"/>
                    <a:pt x="480" y="855"/>
                  </a:cubicBezTo>
                  <a:cubicBezTo>
                    <a:pt x="752" y="1335"/>
                    <a:pt x="752" y="1335"/>
                    <a:pt x="752" y="1335"/>
                  </a:cubicBezTo>
                  <a:cubicBezTo>
                    <a:pt x="1128" y="1335"/>
                    <a:pt x="1128" y="1335"/>
                    <a:pt x="1128" y="1335"/>
                  </a:cubicBezTo>
                  <a:cubicBezTo>
                    <a:pt x="765" y="804"/>
                    <a:pt x="765" y="804"/>
                    <a:pt x="765" y="804"/>
                  </a:cubicBezTo>
                  <a:cubicBezTo>
                    <a:pt x="843" y="765"/>
                    <a:pt x="895" y="713"/>
                    <a:pt x="934" y="648"/>
                  </a:cubicBezTo>
                  <a:cubicBezTo>
                    <a:pt x="972" y="596"/>
                    <a:pt x="986" y="519"/>
                    <a:pt x="986" y="428"/>
                  </a:cubicBezTo>
                  <a:cubicBezTo>
                    <a:pt x="986" y="142"/>
                    <a:pt x="830" y="0"/>
                    <a:pt x="519" y="0"/>
                  </a:cubicBezTo>
                  <a:lnTo>
                    <a:pt x="298" y="622"/>
                  </a:lnTo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xmlns="" id="{F952D9A6-79A4-2C47-95FA-45761C2F0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721" y="810323"/>
              <a:ext cx="136409" cy="175881"/>
            </a:xfrm>
            <a:custGeom>
              <a:avLst/>
              <a:gdLst>
                <a:gd name="T0" fmla="*/ 985 w 1038"/>
                <a:gd name="T1" fmla="*/ 350 h 1336"/>
                <a:gd name="T2" fmla="*/ 985 w 1038"/>
                <a:gd name="T3" fmla="*/ 350 h 1336"/>
                <a:gd name="T4" fmla="*/ 933 w 1038"/>
                <a:gd name="T5" fmla="*/ 519 h 1336"/>
                <a:gd name="T6" fmla="*/ 790 w 1038"/>
                <a:gd name="T7" fmla="*/ 648 h 1336"/>
                <a:gd name="T8" fmla="*/ 972 w 1038"/>
                <a:gd name="T9" fmla="*/ 765 h 1336"/>
                <a:gd name="T10" fmla="*/ 1037 w 1038"/>
                <a:gd name="T11" fmla="*/ 972 h 1336"/>
                <a:gd name="T12" fmla="*/ 920 w 1038"/>
                <a:gd name="T13" fmla="*/ 1244 h 1336"/>
                <a:gd name="T14" fmla="*/ 609 w 1038"/>
                <a:gd name="T15" fmla="*/ 1335 h 1336"/>
                <a:gd name="T16" fmla="*/ 0 w 1038"/>
                <a:gd name="T17" fmla="*/ 1335 h 1336"/>
                <a:gd name="T18" fmla="*/ 0 w 1038"/>
                <a:gd name="T19" fmla="*/ 0 h 1336"/>
                <a:gd name="T20" fmla="*/ 583 w 1038"/>
                <a:gd name="T21" fmla="*/ 0 h 1336"/>
                <a:gd name="T22" fmla="*/ 868 w 1038"/>
                <a:gd name="T23" fmla="*/ 91 h 1336"/>
                <a:gd name="T24" fmla="*/ 985 w 1038"/>
                <a:gd name="T25" fmla="*/ 350 h 1336"/>
                <a:gd name="T26" fmla="*/ 311 w 1038"/>
                <a:gd name="T27" fmla="*/ 544 h 1336"/>
                <a:gd name="T28" fmla="*/ 311 w 1038"/>
                <a:gd name="T29" fmla="*/ 544 h 1336"/>
                <a:gd name="T30" fmla="*/ 505 w 1038"/>
                <a:gd name="T31" fmla="*/ 544 h 1336"/>
                <a:gd name="T32" fmla="*/ 674 w 1038"/>
                <a:gd name="T33" fmla="*/ 389 h 1336"/>
                <a:gd name="T34" fmla="*/ 635 w 1038"/>
                <a:gd name="T35" fmla="*/ 285 h 1336"/>
                <a:gd name="T36" fmla="*/ 518 w 1038"/>
                <a:gd name="T37" fmla="*/ 246 h 1336"/>
                <a:gd name="T38" fmla="*/ 311 w 1038"/>
                <a:gd name="T39" fmla="*/ 246 h 1336"/>
                <a:gd name="T40" fmla="*/ 311 w 1038"/>
                <a:gd name="T41" fmla="*/ 544 h 1336"/>
                <a:gd name="T42" fmla="*/ 311 w 1038"/>
                <a:gd name="T43" fmla="*/ 778 h 1336"/>
                <a:gd name="T44" fmla="*/ 311 w 1038"/>
                <a:gd name="T45" fmla="*/ 778 h 1336"/>
                <a:gd name="T46" fmla="*/ 311 w 1038"/>
                <a:gd name="T47" fmla="*/ 1102 h 1336"/>
                <a:gd name="T48" fmla="*/ 557 w 1038"/>
                <a:gd name="T49" fmla="*/ 1102 h 1336"/>
                <a:gd name="T50" fmla="*/ 687 w 1038"/>
                <a:gd name="T51" fmla="*/ 1063 h 1336"/>
                <a:gd name="T52" fmla="*/ 738 w 1038"/>
                <a:gd name="T53" fmla="*/ 933 h 1336"/>
                <a:gd name="T54" fmla="*/ 687 w 1038"/>
                <a:gd name="T55" fmla="*/ 816 h 1336"/>
                <a:gd name="T56" fmla="*/ 544 w 1038"/>
                <a:gd name="T57" fmla="*/ 778 h 1336"/>
                <a:gd name="T58" fmla="*/ 311 w 1038"/>
                <a:gd name="T59" fmla="*/ 778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8" h="1336">
                  <a:moveTo>
                    <a:pt x="985" y="350"/>
                  </a:moveTo>
                  <a:lnTo>
                    <a:pt x="985" y="350"/>
                  </a:lnTo>
                  <a:cubicBezTo>
                    <a:pt x="985" y="415"/>
                    <a:pt x="959" y="467"/>
                    <a:pt x="933" y="519"/>
                  </a:cubicBezTo>
                  <a:cubicBezTo>
                    <a:pt x="907" y="570"/>
                    <a:pt x="855" y="609"/>
                    <a:pt x="790" y="648"/>
                  </a:cubicBezTo>
                  <a:cubicBezTo>
                    <a:pt x="868" y="661"/>
                    <a:pt x="933" y="700"/>
                    <a:pt x="972" y="765"/>
                  </a:cubicBezTo>
                  <a:cubicBezTo>
                    <a:pt x="1011" y="816"/>
                    <a:pt x="1037" y="882"/>
                    <a:pt x="1037" y="972"/>
                  </a:cubicBezTo>
                  <a:cubicBezTo>
                    <a:pt x="1037" y="1089"/>
                    <a:pt x="998" y="1179"/>
                    <a:pt x="920" y="1244"/>
                  </a:cubicBezTo>
                  <a:cubicBezTo>
                    <a:pt x="842" y="1309"/>
                    <a:pt x="738" y="1335"/>
                    <a:pt x="609" y="1335"/>
                  </a:cubicBezTo>
                  <a:cubicBezTo>
                    <a:pt x="0" y="1335"/>
                    <a:pt x="0" y="1335"/>
                    <a:pt x="0" y="13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713" y="0"/>
                    <a:pt x="803" y="39"/>
                    <a:pt x="868" y="91"/>
                  </a:cubicBezTo>
                  <a:cubicBezTo>
                    <a:pt x="946" y="155"/>
                    <a:pt x="985" y="233"/>
                    <a:pt x="985" y="350"/>
                  </a:cubicBezTo>
                  <a:close/>
                  <a:moveTo>
                    <a:pt x="311" y="544"/>
                  </a:moveTo>
                  <a:lnTo>
                    <a:pt x="311" y="544"/>
                  </a:lnTo>
                  <a:cubicBezTo>
                    <a:pt x="505" y="544"/>
                    <a:pt x="505" y="544"/>
                    <a:pt x="505" y="544"/>
                  </a:cubicBezTo>
                  <a:cubicBezTo>
                    <a:pt x="622" y="544"/>
                    <a:pt x="674" y="492"/>
                    <a:pt x="674" y="389"/>
                  </a:cubicBezTo>
                  <a:cubicBezTo>
                    <a:pt x="674" y="337"/>
                    <a:pt x="661" y="298"/>
                    <a:pt x="635" y="285"/>
                  </a:cubicBezTo>
                  <a:cubicBezTo>
                    <a:pt x="609" y="259"/>
                    <a:pt x="570" y="246"/>
                    <a:pt x="518" y="246"/>
                  </a:cubicBezTo>
                  <a:cubicBezTo>
                    <a:pt x="311" y="246"/>
                    <a:pt x="311" y="246"/>
                    <a:pt x="311" y="246"/>
                  </a:cubicBezTo>
                  <a:lnTo>
                    <a:pt x="311" y="544"/>
                  </a:lnTo>
                  <a:close/>
                  <a:moveTo>
                    <a:pt x="311" y="778"/>
                  </a:moveTo>
                  <a:lnTo>
                    <a:pt x="311" y="778"/>
                  </a:lnTo>
                  <a:cubicBezTo>
                    <a:pt x="311" y="1102"/>
                    <a:pt x="311" y="1102"/>
                    <a:pt x="311" y="1102"/>
                  </a:cubicBezTo>
                  <a:cubicBezTo>
                    <a:pt x="557" y="1102"/>
                    <a:pt x="557" y="1102"/>
                    <a:pt x="557" y="1102"/>
                  </a:cubicBezTo>
                  <a:cubicBezTo>
                    <a:pt x="622" y="1102"/>
                    <a:pt x="661" y="1089"/>
                    <a:pt x="687" y="1063"/>
                  </a:cubicBezTo>
                  <a:cubicBezTo>
                    <a:pt x="726" y="1037"/>
                    <a:pt x="738" y="998"/>
                    <a:pt x="738" y="933"/>
                  </a:cubicBezTo>
                  <a:cubicBezTo>
                    <a:pt x="738" y="882"/>
                    <a:pt x="713" y="843"/>
                    <a:pt x="687" y="816"/>
                  </a:cubicBezTo>
                  <a:cubicBezTo>
                    <a:pt x="661" y="791"/>
                    <a:pt x="609" y="778"/>
                    <a:pt x="544" y="778"/>
                  </a:cubicBezTo>
                  <a:lnTo>
                    <a:pt x="311" y="77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xmlns="" id="{8A68F4E3-B28A-B246-B0D6-8E4A74F54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579" y="810323"/>
              <a:ext cx="170657" cy="175881"/>
            </a:xfrm>
            <a:custGeom>
              <a:avLst/>
              <a:gdLst>
                <a:gd name="T0" fmla="*/ 894 w 1297"/>
                <a:gd name="T1" fmla="*/ 1102 h 1336"/>
                <a:gd name="T2" fmla="*/ 414 w 1297"/>
                <a:gd name="T3" fmla="*/ 1102 h 1336"/>
                <a:gd name="T4" fmla="*/ 324 w 1297"/>
                <a:gd name="T5" fmla="*/ 1335 h 1336"/>
                <a:gd name="T6" fmla="*/ 0 w 1297"/>
                <a:gd name="T7" fmla="*/ 1335 h 1336"/>
                <a:gd name="T8" fmla="*/ 505 w 1297"/>
                <a:gd name="T9" fmla="*/ 130 h 1336"/>
                <a:gd name="T10" fmla="*/ 453 w 1297"/>
                <a:gd name="T11" fmla="*/ 0 h 1336"/>
                <a:gd name="T12" fmla="*/ 751 w 1297"/>
                <a:gd name="T13" fmla="*/ 0 h 1336"/>
                <a:gd name="T14" fmla="*/ 1296 w 1297"/>
                <a:gd name="T15" fmla="*/ 1335 h 1336"/>
                <a:gd name="T16" fmla="*/ 971 w 1297"/>
                <a:gd name="T17" fmla="*/ 1335 h 1336"/>
                <a:gd name="T18" fmla="*/ 894 w 1297"/>
                <a:gd name="T19" fmla="*/ 1102 h 1336"/>
                <a:gd name="T20" fmla="*/ 492 w 1297"/>
                <a:gd name="T21" fmla="*/ 868 h 1336"/>
                <a:gd name="T22" fmla="*/ 803 w 1297"/>
                <a:gd name="T23" fmla="*/ 868 h 1336"/>
                <a:gd name="T24" fmla="*/ 648 w 1297"/>
                <a:gd name="T25" fmla="*/ 415 h 1336"/>
                <a:gd name="T26" fmla="*/ 492 w 1297"/>
                <a:gd name="T27" fmla="*/ 868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7" h="1336">
                  <a:moveTo>
                    <a:pt x="894" y="1102"/>
                  </a:moveTo>
                  <a:lnTo>
                    <a:pt x="414" y="1102"/>
                  </a:lnTo>
                  <a:lnTo>
                    <a:pt x="324" y="1335"/>
                  </a:lnTo>
                  <a:lnTo>
                    <a:pt x="0" y="1335"/>
                  </a:lnTo>
                  <a:lnTo>
                    <a:pt x="505" y="130"/>
                  </a:lnTo>
                  <a:lnTo>
                    <a:pt x="453" y="0"/>
                  </a:lnTo>
                  <a:lnTo>
                    <a:pt x="751" y="0"/>
                  </a:lnTo>
                  <a:lnTo>
                    <a:pt x="1296" y="1335"/>
                  </a:lnTo>
                  <a:lnTo>
                    <a:pt x="971" y="1335"/>
                  </a:lnTo>
                  <a:lnTo>
                    <a:pt x="894" y="1102"/>
                  </a:lnTo>
                  <a:close/>
                  <a:moveTo>
                    <a:pt x="492" y="868"/>
                  </a:moveTo>
                  <a:lnTo>
                    <a:pt x="803" y="868"/>
                  </a:lnTo>
                  <a:lnTo>
                    <a:pt x="648" y="415"/>
                  </a:lnTo>
                  <a:lnTo>
                    <a:pt x="492" y="86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xmlns="" id="{2E4E6EFC-93AB-0245-B75A-76224E82B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2328" y="810323"/>
              <a:ext cx="170657" cy="175881"/>
            </a:xfrm>
            <a:custGeom>
              <a:avLst/>
              <a:gdLst>
                <a:gd name="T0" fmla="*/ 882 w 1298"/>
                <a:gd name="T1" fmla="*/ 1102 h 1336"/>
                <a:gd name="T2" fmla="*/ 402 w 1298"/>
                <a:gd name="T3" fmla="*/ 1102 h 1336"/>
                <a:gd name="T4" fmla="*/ 324 w 1298"/>
                <a:gd name="T5" fmla="*/ 1335 h 1336"/>
                <a:gd name="T6" fmla="*/ 0 w 1298"/>
                <a:gd name="T7" fmla="*/ 1335 h 1336"/>
                <a:gd name="T8" fmla="*/ 493 w 1298"/>
                <a:gd name="T9" fmla="*/ 130 h 1336"/>
                <a:gd name="T10" fmla="*/ 454 w 1298"/>
                <a:gd name="T11" fmla="*/ 0 h 1336"/>
                <a:gd name="T12" fmla="*/ 752 w 1298"/>
                <a:gd name="T13" fmla="*/ 0 h 1336"/>
                <a:gd name="T14" fmla="*/ 1297 w 1298"/>
                <a:gd name="T15" fmla="*/ 1335 h 1336"/>
                <a:gd name="T16" fmla="*/ 959 w 1298"/>
                <a:gd name="T17" fmla="*/ 1335 h 1336"/>
                <a:gd name="T18" fmla="*/ 882 w 1298"/>
                <a:gd name="T19" fmla="*/ 1102 h 1336"/>
                <a:gd name="T20" fmla="*/ 480 w 1298"/>
                <a:gd name="T21" fmla="*/ 868 h 1336"/>
                <a:gd name="T22" fmla="*/ 804 w 1298"/>
                <a:gd name="T23" fmla="*/ 868 h 1336"/>
                <a:gd name="T24" fmla="*/ 648 w 1298"/>
                <a:gd name="T25" fmla="*/ 415 h 1336"/>
                <a:gd name="T26" fmla="*/ 480 w 1298"/>
                <a:gd name="T27" fmla="*/ 868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8" h="1336">
                  <a:moveTo>
                    <a:pt x="882" y="1102"/>
                  </a:moveTo>
                  <a:lnTo>
                    <a:pt x="402" y="1102"/>
                  </a:lnTo>
                  <a:lnTo>
                    <a:pt x="324" y="1335"/>
                  </a:lnTo>
                  <a:lnTo>
                    <a:pt x="0" y="1335"/>
                  </a:lnTo>
                  <a:lnTo>
                    <a:pt x="493" y="130"/>
                  </a:lnTo>
                  <a:lnTo>
                    <a:pt x="454" y="0"/>
                  </a:lnTo>
                  <a:lnTo>
                    <a:pt x="752" y="0"/>
                  </a:lnTo>
                  <a:lnTo>
                    <a:pt x="1297" y="1335"/>
                  </a:lnTo>
                  <a:lnTo>
                    <a:pt x="959" y="1335"/>
                  </a:lnTo>
                  <a:lnTo>
                    <a:pt x="882" y="1102"/>
                  </a:lnTo>
                  <a:close/>
                  <a:moveTo>
                    <a:pt x="480" y="868"/>
                  </a:moveTo>
                  <a:lnTo>
                    <a:pt x="804" y="868"/>
                  </a:lnTo>
                  <a:lnTo>
                    <a:pt x="648" y="415"/>
                  </a:lnTo>
                  <a:lnTo>
                    <a:pt x="480" y="86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xmlns="" id="{24A39E08-4F9A-8149-BE93-1EEBE73AB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399" y="806840"/>
              <a:ext cx="126541" cy="182846"/>
            </a:xfrm>
            <a:custGeom>
              <a:avLst/>
              <a:gdLst>
                <a:gd name="T0" fmla="*/ 325 w 961"/>
                <a:gd name="T1" fmla="*/ 389 h 1388"/>
                <a:gd name="T2" fmla="*/ 325 w 961"/>
                <a:gd name="T3" fmla="*/ 389 h 1388"/>
                <a:gd name="T4" fmla="*/ 350 w 961"/>
                <a:gd name="T5" fmla="*/ 479 h 1388"/>
                <a:gd name="T6" fmla="*/ 441 w 961"/>
                <a:gd name="T7" fmla="*/ 518 h 1388"/>
                <a:gd name="T8" fmla="*/ 570 w 961"/>
                <a:gd name="T9" fmla="*/ 557 h 1388"/>
                <a:gd name="T10" fmla="*/ 700 w 961"/>
                <a:gd name="T11" fmla="*/ 609 h 1388"/>
                <a:gd name="T12" fmla="*/ 830 w 961"/>
                <a:gd name="T13" fmla="*/ 674 h 1388"/>
                <a:gd name="T14" fmla="*/ 921 w 961"/>
                <a:gd name="T15" fmla="*/ 791 h 1388"/>
                <a:gd name="T16" fmla="*/ 960 w 961"/>
                <a:gd name="T17" fmla="*/ 972 h 1388"/>
                <a:gd name="T18" fmla="*/ 817 w 961"/>
                <a:gd name="T19" fmla="*/ 1283 h 1388"/>
                <a:gd name="T20" fmla="*/ 441 w 961"/>
                <a:gd name="T21" fmla="*/ 1387 h 1388"/>
                <a:gd name="T22" fmla="*/ 208 w 961"/>
                <a:gd name="T23" fmla="*/ 1374 h 1388"/>
                <a:gd name="T24" fmla="*/ 13 w 961"/>
                <a:gd name="T25" fmla="*/ 1296 h 1388"/>
                <a:gd name="T26" fmla="*/ 13 w 961"/>
                <a:gd name="T27" fmla="*/ 998 h 1388"/>
                <a:gd name="T28" fmla="*/ 208 w 961"/>
                <a:gd name="T29" fmla="*/ 1089 h 1388"/>
                <a:gd name="T30" fmla="*/ 415 w 961"/>
                <a:gd name="T31" fmla="*/ 1128 h 1388"/>
                <a:gd name="T32" fmla="*/ 584 w 961"/>
                <a:gd name="T33" fmla="*/ 1089 h 1388"/>
                <a:gd name="T34" fmla="*/ 636 w 961"/>
                <a:gd name="T35" fmla="*/ 998 h 1388"/>
                <a:gd name="T36" fmla="*/ 609 w 961"/>
                <a:gd name="T37" fmla="*/ 908 h 1388"/>
                <a:gd name="T38" fmla="*/ 519 w 961"/>
                <a:gd name="T39" fmla="*/ 856 h 1388"/>
                <a:gd name="T40" fmla="*/ 389 w 961"/>
                <a:gd name="T41" fmla="*/ 817 h 1388"/>
                <a:gd name="T42" fmla="*/ 259 w 961"/>
                <a:gd name="T43" fmla="*/ 765 h 1388"/>
                <a:gd name="T44" fmla="*/ 130 w 961"/>
                <a:gd name="T45" fmla="*/ 687 h 1388"/>
                <a:gd name="T46" fmla="*/ 39 w 961"/>
                <a:gd name="T47" fmla="*/ 583 h 1388"/>
                <a:gd name="T48" fmla="*/ 0 w 961"/>
                <a:gd name="T49" fmla="*/ 415 h 1388"/>
                <a:gd name="T50" fmla="*/ 143 w 961"/>
                <a:gd name="T51" fmla="*/ 117 h 1388"/>
                <a:gd name="T52" fmla="*/ 506 w 961"/>
                <a:gd name="T53" fmla="*/ 0 h 1388"/>
                <a:gd name="T54" fmla="*/ 895 w 961"/>
                <a:gd name="T55" fmla="*/ 91 h 1388"/>
                <a:gd name="T56" fmla="*/ 895 w 961"/>
                <a:gd name="T57" fmla="*/ 389 h 1388"/>
                <a:gd name="T58" fmla="*/ 532 w 961"/>
                <a:gd name="T59" fmla="*/ 259 h 1388"/>
                <a:gd name="T60" fmla="*/ 376 w 961"/>
                <a:gd name="T61" fmla="*/ 298 h 1388"/>
                <a:gd name="T62" fmla="*/ 325 w 961"/>
                <a:gd name="T63" fmla="*/ 389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1" h="1388">
                  <a:moveTo>
                    <a:pt x="325" y="389"/>
                  </a:moveTo>
                  <a:lnTo>
                    <a:pt x="325" y="389"/>
                  </a:lnTo>
                  <a:cubicBezTo>
                    <a:pt x="325" y="428"/>
                    <a:pt x="337" y="454"/>
                    <a:pt x="350" y="479"/>
                  </a:cubicBezTo>
                  <a:cubicBezTo>
                    <a:pt x="376" y="493"/>
                    <a:pt x="402" y="506"/>
                    <a:pt x="441" y="518"/>
                  </a:cubicBezTo>
                  <a:cubicBezTo>
                    <a:pt x="480" y="531"/>
                    <a:pt x="532" y="545"/>
                    <a:pt x="570" y="557"/>
                  </a:cubicBezTo>
                  <a:cubicBezTo>
                    <a:pt x="622" y="570"/>
                    <a:pt x="661" y="596"/>
                    <a:pt x="700" y="609"/>
                  </a:cubicBezTo>
                  <a:cubicBezTo>
                    <a:pt x="752" y="622"/>
                    <a:pt x="791" y="648"/>
                    <a:pt x="830" y="674"/>
                  </a:cubicBezTo>
                  <a:cubicBezTo>
                    <a:pt x="869" y="713"/>
                    <a:pt x="895" y="752"/>
                    <a:pt x="921" y="791"/>
                  </a:cubicBezTo>
                  <a:cubicBezTo>
                    <a:pt x="947" y="842"/>
                    <a:pt x="960" y="894"/>
                    <a:pt x="960" y="972"/>
                  </a:cubicBezTo>
                  <a:cubicBezTo>
                    <a:pt x="960" y="1102"/>
                    <a:pt x="908" y="1205"/>
                    <a:pt x="817" y="1283"/>
                  </a:cubicBezTo>
                  <a:cubicBezTo>
                    <a:pt x="726" y="1361"/>
                    <a:pt x="597" y="1387"/>
                    <a:pt x="441" y="1387"/>
                  </a:cubicBezTo>
                  <a:cubicBezTo>
                    <a:pt x="363" y="1387"/>
                    <a:pt x="286" y="1387"/>
                    <a:pt x="208" y="1374"/>
                  </a:cubicBezTo>
                  <a:cubicBezTo>
                    <a:pt x="143" y="1348"/>
                    <a:pt x="65" y="1335"/>
                    <a:pt x="13" y="1296"/>
                  </a:cubicBezTo>
                  <a:cubicBezTo>
                    <a:pt x="13" y="998"/>
                    <a:pt x="13" y="998"/>
                    <a:pt x="13" y="998"/>
                  </a:cubicBezTo>
                  <a:cubicBezTo>
                    <a:pt x="78" y="1037"/>
                    <a:pt x="143" y="1076"/>
                    <a:pt x="208" y="1089"/>
                  </a:cubicBezTo>
                  <a:cubicBezTo>
                    <a:pt x="286" y="1115"/>
                    <a:pt x="350" y="1128"/>
                    <a:pt x="415" y="1128"/>
                  </a:cubicBezTo>
                  <a:cubicBezTo>
                    <a:pt x="493" y="1128"/>
                    <a:pt x="545" y="1115"/>
                    <a:pt x="584" y="1089"/>
                  </a:cubicBezTo>
                  <a:cubicBezTo>
                    <a:pt x="622" y="1076"/>
                    <a:pt x="636" y="1037"/>
                    <a:pt x="636" y="998"/>
                  </a:cubicBezTo>
                  <a:cubicBezTo>
                    <a:pt x="636" y="959"/>
                    <a:pt x="622" y="933"/>
                    <a:pt x="609" y="908"/>
                  </a:cubicBezTo>
                  <a:cubicBezTo>
                    <a:pt x="584" y="894"/>
                    <a:pt x="545" y="869"/>
                    <a:pt x="519" y="856"/>
                  </a:cubicBezTo>
                  <a:cubicBezTo>
                    <a:pt x="480" y="842"/>
                    <a:pt x="428" y="830"/>
                    <a:pt x="389" y="817"/>
                  </a:cubicBezTo>
                  <a:cubicBezTo>
                    <a:pt x="337" y="804"/>
                    <a:pt x="298" y="778"/>
                    <a:pt x="259" y="765"/>
                  </a:cubicBezTo>
                  <a:cubicBezTo>
                    <a:pt x="208" y="752"/>
                    <a:pt x="169" y="726"/>
                    <a:pt x="130" y="687"/>
                  </a:cubicBezTo>
                  <a:cubicBezTo>
                    <a:pt x="91" y="661"/>
                    <a:pt x="65" y="622"/>
                    <a:pt x="39" y="583"/>
                  </a:cubicBezTo>
                  <a:cubicBezTo>
                    <a:pt x="13" y="531"/>
                    <a:pt x="0" y="479"/>
                    <a:pt x="0" y="415"/>
                  </a:cubicBezTo>
                  <a:cubicBezTo>
                    <a:pt x="0" y="285"/>
                    <a:pt x="52" y="181"/>
                    <a:pt x="143" y="117"/>
                  </a:cubicBezTo>
                  <a:cubicBezTo>
                    <a:pt x="234" y="39"/>
                    <a:pt x="350" y="0"/>
                    <a:pt x="506" y="0"/>
                  </a:cubicBezTo>
                  <a:cubicBezTo>
                    <a:pt x="648" y="0"/>
                    <a:pt x="778" y="26"/>
                    <a:pt x="895" y="91"/>
                  </a:cubicBezTo>
                  <a:cubicBezTo>
                    <a:pt x="895" y="389"/>
                    <a:pt x="895" y="389"/>
                    <a:pt x="895" y="389"/>
                  </a:cubicBezTo>
                  <a:cubicBezTo>
                    <a:pt x="778" y="311"/>
                    <a:pt x="661" y="259"/>
                    <a:pt x="532" y="259"/>
                  </a:cubicBezTo>
                  <a:cubicBezTo>
                    <a:pt x="467" y="259"/>
                    <a:pt x="415" y="272"/>
                    <a:pt x="376" y="298"/>
                  </a:cubicBezTo>
                  <a:cubicBezTo>
                    <a:pt x="337" y="324"/>
                    <a:pt x="325" y="350"/>
                    <a:pt x="325" y="38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xmlns="" id="{0F9C8B8B-660E-A24B-8B0C-4E736B87E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716" y="1043670"/>
              <a:ext cx="106225" cy="179364"/>
            </a:xfrm>
            <a:custGeom>
              <a:avLst/>
              <a:gdLst>
                <a:gd name="T0" fmla="*/ 804 w 805"/>
                <a:gd name="T1" fmla="*/ 0 h 1362"/>
                <a:gd name="T2" fmla="*/ 804 w 805"/>
                <a:gd name="T3" fmla="*/ 0 h 1362"/>
                <a:gd name="T4" fmla="*/ 155 w 805"/>
                <a:gd name="T5" fmla="*/ 0 h 1362"/>
                <a:gd name="T6" fmla="*/ 155 w 805"/>
                <a:gd name="T7" fmla="*/ 272 h 1362"/>
                <a:gd name="T8" fmla="*/ 492 w 805"/>
                <a:gd name="T9" fmla="*/ 272 h 1362"/>
                <a:gd name="T10" fmla="*/ 492 w 805"/>
                <a:gd name="T11" fmla="*/ 829 h 1362"/>
                <a:gd name="T12" fmla="*/ 427 w 805"/>
                <a:gd name="T13" fmla="*/ 1037 h 1362"/>
                <a:gd name="T14" fmla="*/ 272 w 805"/>
                <a:gd name="T15" fmla="*/ 1101 h 1362"/>
                <a:gd name="T16" fmla="*/ 129 w 805"/>
                <a:gd name="T17" fmla="*/ 1076 h 1362"/>
                <a:gd name="T18" fmla="*/ 0 w 805"/>
                <a:gd name="T19" fmla="*/ 998 h 1362"/>
                <a:gd name="T20" fmla="*/ 0 w 805"/>
                <a:gd name="T21" fmla="*/ 1296 h 1362"/>
                <a:gd name="T22" fmla="*/ 155 w 805"/>
                <a:gd name="T23" fmla="*/ 1348 h 1362"/>
                <a:gd name="T24" fmla="*/ 311 w 805"/>
                <a:gd name="T25" fmla="*/ 1361 h 1362"/>
                <a:gd name="T26" fmla="*/ 804 w 805"/>
                <a:gd name="T27" fmla="*/ 829 h 1362"/>
                <a:gd name="T28" fmla="*/ 804 w 805"/>
                <a:gd name="T29" fmla="*/ 0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5" h="1362">
                  <a:moveTo>
                    <a:pt x="804" y="0"/>
                  </a:moveTo>
                  <a:lnTo>
                    <a:pt x="804" y="0"/>
                  </a:lnTo>
                  <a:cubicBezTo>
                    <a:pt x="155" y="0"/>
                    <a:pt x="155" y="0"/>
                    <a:pt x="155" y="0"/>
                  </a:cubicBezTo>
                  <a:cubicBezTo>
                    <a:pt x="155" y="272"/>
                    <a:pt x="155" y="272"/>
                    <a:pt x="155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829"/>
                    <a:pt x="492" y="829"/>
                    <a:pt x="492" y="829"/>
                  </a:cubicBezTo>
                  <a:cubicBezTo>
                    <a:pt x="492" y="920"/>
                    <a:pt x="466" y="985"/>
                    <a:pt x="427" y="1037"/>
                  </a:cubicBezTo>
                  <a:cubicBezTo>
                    <a:pt x="402" y="1076"/>
                    <a:pt x="337" y="1101"/>
                    <a:pt x="272" y="1101"/>
                  </a:cubicBezTo>
                  <a:cubicBezTo>
                    <a:pt x="233" y="1101"/>
                    <a:pt x="181" y="1089"/>
                    <a:pt x="129" y="1076"/>
                  </a:cubicBezTo>
                  <a:cubicBezTo>
                    <a:pt x="90" y="1050"/>
                    <a:pt x="39" y="1024"/>
                    <a:pt x="0" y="998"/>
                  </a:cubicBezTo>
                  <a:cubicBezTo>
                    <a:pt x="0" y="1296"/>
                    <a:pt x="0" y="1296"/>
                    <a:pt x="0" y="1296"/>
                  </a:cubicBezTo>
                  <a:cubicBezTo>
                    <a:pt x="51" y="1322"/>
                    <a:pt x="103" y="1335"/>
                    <a:pt x="155" y="1348"/>
                  </a:cubicBezTo>
                  <a:cubicBezTo>
                    <a:pt x="194" y="1361"/>
                    <a:pt x="246" y="1361"/>
                    <a:pt x="311" y="1361"/>
                  </a:cubicBezTo>
                  <a:cubicBezTo>
                    <a:pt x="635" y="1361"/>
                    <a:pt x="804" y="1192"/>
                    <a:pt x="804" y="829"/>
                  </a:cubicBezTo>
                  <a:cubicBezTo>
                    <a:pt x="804" y="0"/>
                    <a:pt x="804" y="0"/>
                    <a:pt x="804" y="0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xmlns="" id="{797FC7B4-2886-E144-9ABF-F889A6654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091" y="1043670"/>
              <a:ext cx="124800" cy="175881"/>
            </a:xfrm>
            <a:custGeom>
              <a:avLst/>
              <a:gdLst>
                <a:gd name="T0" fmla="*/ 908 w 948"/>
                <a:gd name="T1" fmla="*/ 0 h 1336"/>
                <a:gd name="T2" fmla="*/ 0 w 948"/>
                <a:gd name="T3" fmla="*/ 0 h 1336"/>
                <a:gd name="T4" fmla="*/ 0 w 948"/>
                <a:gd name="T5" fmla="*/ 1335 h 1336"/>
                <a:gd name="T6" fmla="*/ 947 w 948"/>
                <a:gd name="T7" fmla="*/ 1335 h 1336"/>
                <a:gd name="T8" fmla="*/ 947 w 948"/>
                <a:gd name="T9" fmla="*/ 1089 h 1336"/>
                <a:gd name="T10" fmla="*/ 312 w 948"/>
                <a:gd name="T11" fmla="*/ 1089 h 1336"/>
                <a:gd name="T12" fmla="*/ 312 w 948"/>
                <a:gd name="T13" fmla="*/ 777 h 1336"/>
                <a:gd name="T14" fmla="*/ 778 w 948"/>
                <a:gd name="T15" fmla="*/ 777 h 1336"/>
                <a:gd name="T16" fmla="*/ 817 w 948"/>
                <a:gd name="T17" fmla="*/ 531 h 1336"/>
                <a:gd name="T18" fmla="*/ 312 w 948"/>
                <a:gd name="T19" fmla="*/ 531 h 1336"/>
                <a:gd name="T20" fmla="*/ 312 w 948"/>
                <a:gd name="T21" fmla="*/ 246 h 1336"/>
                <a:gd name="T22" fmla="*/ 908 w 948"/>
                <a:gd name="T23" fmla="*/ 246 h 1336"/>
                <a:gd name="T24" fmla="*/ 908 w 948"/>
                <a:gd name="T2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8" h="1336">
                  <a:moveTo>
                    <a:pt x="908" y="0"/>
                  </a:moveTo>
                  <a:lnTo>
                    <a:pt x="0" y="0"/>
                  </a:lnTo>
                  <a:lnTo>
                    <a:pt x="0" y="1335"/>
                  </a:lnTo>
                  <a:lnTo>
                    <a:pt x="947" y="1335"/>
                  </a:lnTo>
                  <a:lnTo>
                    <a:pt x="947" y="1089"/>
                  </a:lnTo>
                  <a:lnTo>
                    <a:pt x="312" y="1089"/>
                  </a:lnTo>
                  <a:lnTo>
                    <a:pt x="312" y="777"/>
                  </a:lnTo>
                  <a:lnTo>
                    <a:pt x="778" y="777"/>
                  </a:lnTo>
                  <a:lnTo>
                    <a:pt x="817" y="531"/>
                  </a:lnTo>
                  <a:lnTo>
                    <a:pt x="312" y="531"/>
                  </a:lnTo>
                  <a:lnTo>
                    <a:pt x="312" y="246"/>
                  </a:lnTo>
                  <a:lnTo>
                    <a:pt x="908" y="246"/>
                  </a:lnTo>
                  <a:lnTo>
                    <a:pt x="908" y="0"/>
                  </a:lnTo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xmlns="" id="{53B343D4-5F2C-C441-A3AB-22DEBA471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949" y="1043670"/>
              <a:ext cx="139892" cy="175881"/>
            </a:xfrm>
            <a:custGeom>
              <a:avLst/>
              <a:gdLst>
                <a:gd name="T0" fmla="*/ 1038 w 1064"/>
                <a:gd name="T1" fmla="*/ 0 h 1336"/>
                <a:gd name="T2" fmla="*/ 39 w 1064"/>
                <a:gd name="T3" fmla="*/ 0 h 1336"/>
                <a:gd name="T4" fmla="*/ 39 w 1064"/>
                <a:gd name="T5" fmla="*/ 246 h 1336"/>
                <a:gd name="T6" fmla="*/ 636 w 1064"/>
                <a:gd name="T7" fmla="*/ 246 h 1336"/>
                <a:gd name="T8" fmla="*/ 0 w 1064"/>
                <a:gd name="T9" fmla="*/ 1179 h 1336"/>
                <a:gd name="T10" fmla="*/ 0 w 1064"/>
                <a:gd name="T11" fmla="*/ 1335 h 1336"/>
                <a:gd name="T12" fmla="*/ 1063 w 1064"/>
                <a:gd name="T13" fmla="*/ 1335 h 1336"/>
                <a:gd name="T14" fmla="*/ 1063 w 1064"/>
                <a:gd name="T15" fmla="*/ 1089 h 1336"/>
                <a:gd name="T16" fmla="*/ 402 w 1064"/>
                <a:gd name="T17" fmla="*/ 1089 h 1336"/>
                <a:gd name="T18" fmla="*/ 1038 w 1064"/>
                <a:gd name="T19" fmla="*/ 168 h 1336"/>
                <a:gd name="T20" fmla="*/ 1038 w 1064"/>
                <a:gd name="T21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4" h="1336">
                  <a:moveTo>
                    <a:pt x="1038" y="0"/>
                  </a:moveTo>
                  <a:lnTo>
                    <a:pt x="39" y="0"/>
                  </a:lnTo>
                  <a:lnTo>
                    <a:pt x="39" y="246"/>
                  </a:lnTo>
                  <a:lnTo>
                    <a:pt x="636" y="246"/>
                  </a:lnTo>
                  <a:lnTo>
                    <a:pt x="0" y="1179"/>
                  </a:lnTo>
                  <a:lnTo>
                    <a:pt x="0" y="1335"/>
                  </a:lnTo>
                  <a:lnTo>
                    <a:pt x="1063" y="1335"/>
                  </a:lnTo>
                  <a:lnTo>
                    <a:pt x="1063" y="1089"/>
                  </a:lnTo>
                  <a:lnTo>
                    <a:pt x="402" y="1089"/>
                  </a:lnTo>
                  <a:lnTo>
                    <a:pt x="1038" y="168"/>
                  </a:lnTo>
                  <a:lnTo>
                    <a:pt x="1038" y="0"/>
                  </a:lnTo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xmlns="" id="{2F7E9558-EE80-BE41-9EBB-1FAE6F24B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3864" y="1043670"/>
              <a:ext cx="123059" cy="175881"/>
            </a:xfrm>
            <a:custGeom>
              <a:avLst/>
              <a:gdLst>
                <a:gd name="T0" fmla="*/ 895 w 935"/>
                <a:gd name="T1" fmla="*/ 0 h 1336"/>
                <a:gd name="T2" fmla="*/ 0 w 935"/>
                <a:gd name="T3" fmla="*/ 0 h 1336"/>
                <a:gd name="T4" fmla="*/ 0 w 935"/>
                <a:gd name="T5" fmla="*/ 1335 h 1336"/>
                <a:gd name="T6" fmla="*/ 934 w 935"/>
                <a:gd name="T7" fmla="*/ 1335 h 1336"/>
                <a:gd name="T8" fmla="*/ 934 w 935"/>
                <a:gd name="T9" fmla="*/ 1089 h 1336"/>
                <a:gd name="T10" fmla="*/ 299 w 935"/>
                <a:gd name="T11" fmla="*/ 1089 h 1336"/>
                <a:gd name="T12" fmla="*/ 299 w 935"/>
                <a:gd name="T13" fmla="*/ 777 h 1336"/>
                <a:gd name="T14" fmla="*/ 765 w 935"/>
                <a:gd name="T15" fmla="*/ 777 h 1336"/>
                <a:gd name="T16" fmla="*/ 804 w 935"/>
                <a:gd name="T17" fmla="*/ 531 h 1336"/>
                <a:gd name="T18" fmla="*/ 299 w 935"/>
                <a:gd name="T19" fmla="*/ 531 h 1336"/>
                <a:gd name="T20" fmla="*/ 299 w 935"/>
                <a:gd name="T21" fmla="*/ 246 h 1336"/>
                <a:gd name="T22" fmla="*/ 895 w 935"/>
                <a:gd name="T23" fmla="*/ 246 h 1336"/>
                <a:gd name="T24" fmla="*/ 895 w 935"/>
                <a:gd name="T2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5" h="1336">
                  <a:moveTo>
                    <a:pt x="895" y="0"/>
                  </a:moveTo>
                  <a:lnTo>
                    <a:pt x="0" y="0"/>
                  </a:lnTo>
                  <a:lnTo>
                    <a:pt x="0" y="1335"/>
                  </a:lnTo>
                  <a:lnTo>
                    <a:pt x="934" y="1335"/>
                  </a:lnTo>
                  <a:lnTo>
                    <a:pt x="934" y="1089"/>
                  </a:lnTo>
                  <a:lnTo>
                    <a:pt x="299" y="1089"/>
                  </a:lnTo>
                  <a:lnTo>
                    <a:pt x="299" y="777"/>
                  </a:lnTo>
                  <a:lnTo>
                    <a:pt x="765" y="777"/>
                  </a:lnTo>
                  <a:lnTo>
                    <a:pt x="804" y="531"/>
                  </a:lnTo>
                  <a:lnTo>
                    <a:pt x="299" y="531"/>
                  </a:lnTo>
                  <a:lnTo>
                    <a:pt x="299" y="246"/>
                  </a:lnTo>
                  <a:lnTo>
                    <a:pt x="895" y="246"/>
                  </a:lnTo>
                  <a:lnTo>
                    <a:pt x="895" y="0"/>
                  </a:lnTo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xmlns="" id="{BE0B7F2F-412B-EA4D-BC3B-3F135203B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366" y="1043670"/>
              <a:ext cx="117834" cy="175881"/>
            </a:xfrm>
            <a:custGeom>
              <a:avLst/>
              <a:gdLst>
                <a:gd name="T0" fmla="*/ 324 w 896"/>
                <a:gd name="T1" fmla="*/ 0 h 1336"/>
                <a:gd name="T2" fmla="*/ 0 w 896"/>
                <a:gd name="T3" fmla="*/ 0 h 1336"/>
                <a:gd name="T4" fmla="*/ 0 w 896"/>
                <a:gd name="T5" fmla="*/ 1335 h 1336"/>
                <a:gd name="T6" fmla="*/ 895 w 896"/>
                <a:gd name="T7" fmla="*/ 1335 h 1336"/>
                <a:gd name="T8" fmla="*/ 895 w 896"/>
                <a:gd name="T9" fmla="*/ 1076 h 1336"/>
                <a:gd name="T10" fmla="*/ 324 w 896"/>
                <a:gd name="T11" fmla="*/ 1076 h 1336"/>
                <a:gd name="T12" fmla="*/ 324 w 896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6" h="1336">
                  <a:moveTo>
                    <a:pt x="324" y="0"/>
                  </a:moveTo>
                  <a:lnTo>
                    <a:pt x="0" y="0"/>
                  </a:lnTo>
                  <a:lnTo>
                    <a:pt x="0" y="1335"/>
                  </a:lnTo>
                  <a:lnTo>
                    <a:pt x="895" y="1335"/>
                  </a:lnTo>
                  <a:lnTo>
                    <a:pt x="895" y="1076"/>
                  </a:lnTo>
                  <a:lnTo>
                    <a:pt x="324" y="1076"/>
                  </a:lnTo>
                  <a:lnTo>
                    <a:pt x="324" y="0"/>
                  </a:lnTo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xmlns="" id="{32212387-E62B-E64C-A736-560792682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482" y="1043670"/>
              <a:ext cx="117834" cy="175881"/>
            </a:xfrm>
            <a:custGeom>
              <a:avLst/>
              <a:gdLst>
                <a:gd name="T0" fmla="*/ 895 w 896"/>
                <a:gd name="T1" fmla="*/ 0 h 1336"/>
                <a:gd name="T2" fmla="*/ 0 w 896"/>
                <a:gd name="T3" fmla="*/ 0 h 1336"/>
                <a:gd name="T4" fmla="*/ 0 w 896"/>
                <a:gd name="T5" fmla="*/ 1335 h 1336"/>
                <a:gd name="T6" fmla="*/ 311 w 896"/>
                <a:gd name="T7" fmla="*/ 1335 h 1336"/>
                <a:gd name="T8" fmla="*/ 311 w 896"/>
                <a:gd name="T9" fmla="*/ 816 h 1336"/>
                <a:gd name="T10" fmla="*/ 752 w 896"/>
                <a:gd name="T11" fmla="*/ 816 h 1336"/>
                <a:gd name="T12" fmla="*/ 791 w 896"/>
                <a:gd name="T13" fmla="*/ 570 h 1336"/>
                <a:gd name="T14" fmla="*/ 311 w 896"/>
                <a:gd name="T15" fmla="*/ 570 h 1336"/>
                <a:gd name="T16" fmla="*/ 311 w 896"/>
                <a:gd name="T17" fmla="*/ 246 h 1336"/>
                <a:gd name="T18" fmla="*/ 895 w 896"/>
                <a:gd name="T19" fmla="*/ 246 h 1336"/>
                <a:gd name="T20" fmla="*/ 895 w 896"/>
                <a:gd name="T21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6" h="1336">
                  <a:moveTo>
                    <a:pt x="895" y="0"/>
                  </a:moveTo>
                  <a:lnTo>
                    <a:pt x="0" y="0"/>
                  </a:lnTo>
                  <a:lnTo>
                    <a:pt x="0" y="1335"/>
                  </a:lnTo>
                  <a:lnTo>
                    <a:pt x="311" y="1335"/>
                  </a:lnTo>
                  <a:lnTo>
                    <a:pt x="311" y="816"/>
                  </a:lnTo>
                  <a:lnTo>
                    <a:pt x="752" y="816"/>
                  </a:lnTo>
                  <a:lnTo>
                    <a:pt x="791" y="570"/>
                  </a:lnTo>
                  <a:lnTo>
                    <a:pt x="311" y="570"/>
                  </a:lnTo>
                  <a:lnTo>
                    <a:pt x="311" y="246"/>
                  </a:lnTo>
                  <a:lnTo>
                    <a:pt x="895" y="246"/>
                  </a:lnTo>
                  <a:lnTo>
                    <a:pt x="895" y="0"/>
                  </a:lnTo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xmlns="" id="{164F77C9-EC36-C042-A276-0E9B17B4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70" y="974820"/>
            <a:ext cx="5181600" cy="989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D7CA983D-240E-AB49-BF7B-88627D689D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6570" y="2299544"/>
            <a:ext cx="5181600" cy="31782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</a:t>
            </a:r>
            <a:r>
              <a:rPr lang="nl-NL" dirty="0" err="1" smtClean="0"/>
              <a:t>niveauZ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094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0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444DED-9D61-0A4C-810F-4198201C8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985" y="1405522"/>
            <a:ext cx="7385619" cy="3715118"/>
          </a:xfrm>
        </p:spPr>
        <p:txBody>
          <a:bodyPr lIns="0" tIns="0" rIns="0" bIns="0"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nl-NL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9B1B73C-9A9F-BB45-B50B-CC764F3F09BC}"/>
              </a:ext>
            </a:extLst>
          </p:cNvPr>
          <p:cNvGrpSpPr/>
          <p:nvPr userDrawn="1"/>
        </p:nvGrpSpPr>
        <p:grpSpPr>
          <a:xfrm>
            <a:off x="6100073" y="4763"/>
            <a:ext cx="6091927" cy="6853237"/>
            <a:chOff x="1692275" y="4763"/>
            <a:chExt cx="6719888" cy="7559675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xmlns="" id="{DB4D1D85-7AF8-C147-8355-86F90E275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92275" y="4763"/>
              <a:ext cx="6719888" cy="7559675"/>
            </a:xfrm>
            <a:custGeom>
              <a:avLst/>
              <a:gdLst>
                <a:gd name="T0" fmla="*/ 7612 w 18666"/>
                <a:gd name="T1" fmla="*/ 0 h 21000"/>
                <a:gd name="T2" fmla="*/ 12569 w 18666"/>
                <a:gd name="T3" fmla="*/ 10500 h 21000"/>
                <a:gd name="T4" fmla="*/ 0 w 18666"/>
                <a:gd name="T5" fmla="*/ 20999 h 21000"/>
                <a:gd name="T6" fmla="*/ 18665 w 18666"/>
                <a:gd name="T7" fmla="*/ 20999 h 21000"/>
                <a:gd name="T8" fmla="*/ 18665 w 18666"/>
                <a:gd name="T9" fmla="*/ 0 h 21000"/>
                <a:gd name="T10" fmla="*/ 7612 w 18666"/>
                <a:gd name="T11" fmla="*/ 0 h 2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66" h="21000">
                  <a:moveTo>
                    <a:pt x="7612" y="0"/>
                  </a:moveTo>
                  <a:lnTo>
                    <a:pt x="12569" y="10500"/>
                  </a:lnTo>
                  <a:lnTo>
                    <a:pt x="0" y="20999"/>
                  </a:lnTo>
                  <a:lnTo>
                    <a:pt x="18665" y="20999"/>
                  </a:lnTo>
                  <a:lnTo>
                    <a:pt x="18665" y="0"/>
                  </a:lnTo>
                  <a:lnTo>
                    <a:pt x="7612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xmlns="" id="{BF6FA36D-CDD3-2549-BF79-1A8F330C73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29075" y="4763"/>
              <a:ext cx="2189163" cy="3779837"/>
            </a:xfrm>
            <a:custGeom>
              <a:avLst/>
              <a:gdLst>
                <a:gd name="T0" fmla="*/ 0 w 6080"/>
                <a:gd name="T1" fmla="*/ 0 h 10501"/>
                <a:gd name="T2" fmla="*/ 6079 w 6080"/>
                <a:gd name="T3" fmla="*/ 10500 h 10501"/>
                <a:gd name="T4" fmla="*/ 1166 w 6080"/>
                <a:gd name="T5" fmla="*/ 0 h 10501"/>
                <a:gd name="T6" fmla="*/ 0 w 6080"/>
                <a:gd name="T7" fmla="*/ 0 h 10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0" h="10501">
                  <a:moveTo>
                    <a:pt x="0" y="0"/>
                  </a:moveTo>
                  <a:lnTo>
                    <a:pt x="6079" y="10500"/>
                  </a:lnTo>
                  <a:lnTo>
                    <a:pt x="1166" y="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0F463F7-D0F8-7549-BDFD-957E3F254408}"/>
              </a:ext>
            </a:extLst>
          </p:cNvPr>
          <p:cNvGrpSpPr/>
          <p:nvPr userDrawn="1"/>
        </p:nvGrpSpPr>
        <p:grpSpPr>
          <a:xfrm>
            <a:off x="827568" y="6049762"/>
            <a:ext cx="1996440" cy="339552"/>
            <a:chOff x="0" y="0"/>
            <a:chExt cx="10080625" cy="1714500"/>
          </a:xfrm>
          <a:solidFill>
            <a:schemeClr val="bg1"/>
          </a:solidFill>
        </p:grpSpPr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xmlns="" id="{4C4205DA-22A1-FE44-8D3F-E1F02D173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14463" cy="1679575"/>
            </a:xfrm>
            <a:custGeom>
              <a:avLst/>
              <a:gdLst>
                <a:gd name="T0" fmla="*/ 3441 w 3928"/>
                <a:gd name="T1" fmla="*/ 1478 h 4667"/>
                <a:gd name="T2" fmla="*/ 3441 w 3928"/>
                <a:gd name="T3" fmla="*/ 1478 h 4667"/>
                <a:gd name="T4" fmla="*/ 3247 w 3928"/>
                <a:gd name="T5" fmla="*/ 2275 h 4667"/>
                <a:gd name="T6" fmla="*/ 2664 w 3928"/>
                <a:gd name="T7" fmla="*/ 2781 h 4667"/>
                <a:gd name="T8" fmla="*/ 3927 w 3928"/>
                <a:gd name="T9" fmla="*/ 4666 h 4667"/>
                <a:gd name="T10" fmla="*/ 2644 w 3928"/>
                <a:gd name="T11" fmla="*/ 4666 h 4667"/>
                <a:gd name="T12" fmla="*/ 1672 w 3928"/>
                <a:gd name="T13" fmla="*/ 2995 h 4667"/>
                <a:gd name="T14" fmla="*/ 1050 w 3928"/>
                <a:gd name="T15" fmla="*/ 2995 h 4667"/>
                <a:gd name="T16" fmla="*/ 1050 w 3928"/>
                <a:gd name="T17" fmla="*/ 4666 h 4667"/>
                <a:gd name="T18" fmla="*/ 0 w 3928"/>
                <a:gd name="T19" fmla="*/ 4666 h 4667"/>
                <a:gd name="T20" fmla="*/ 0 w 3928"/>
                <a:gd name="T21" fmla="*/ 0 h 4667"/>
                <a:gd name="T22" fmla="*/ 1808 w 3928"/>
                <a:gd name="T23" fmla="*/ 0 h 4667"/>
                <a:gd name="T24" fmla="*/ 3441 w 3928"/>
                <a:gd name="T25" fmla="*/ 1478 h 4667"/>
                <a:gd name="T26" fmla="*/ 1050 w 3928"/>
                <a:gd name="T27" fmla="*/ 2139 h 4667"/>
                <a:gd name="T28" fmla="*/ 1050 w 3928"/>
                <a:gd name="T29" fmla="*/ 2139 h 4667"/>
                <a:gd name="T30" fmla="*/ 1653 w 3928"/>
                <a:gd name="T31" fmla="*/ 2139 h 4667"/>
                <a:gd name="T32" fmla="*/ 2197 w 3928"/>
                <a:gd name="T33" fmla="*/ 1983 h 4667"/>
                <a:gd name="T34" fmla="*/ 2372 w 3928"/>
                <a:gd name="T35" fmla="*/ 1517 h 4667"/>
                <a:gd name="T36" fmla="*/ 2197 w 3928"/>
                <a:gd name="T37" fmla="*/ 1030 h 4667"/>
                <a:gd name="T38" fmla="*/ 1653 w 3928"/>
                <a:gd name="T39" fmla="*/ 875 h 4667"/>
                <a:gd name="T40" fmla="*/ 1050 w 3928"/>
                <a:gd name="T41" fmla="*/ 875 h 4667"/>
                <a:gd name="T42" fmla="*/ 1050 w 3928"/>
                <a:gd name="T43" fmla="*/ 2139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28" h="4667">
                  <a:moveTo>
                    <a:pt x="3441" y="1478"/>
                  </a:moveTo>
                  <a:lnTo>
                    <a:pt x="3441" y="1478"/>
                  </a:lnTo>
                  <a:cubicBezTo>
                    <a:pt x="3441" y="1789"/>
                    <a:pt x="3383" y="2061"/>
                    <a:pt x="3247" y="2275"/>
                  </a:cubicBezTo>
                  <a:cubicBezTo>
                    <a:pt x="3111" y="2489"/>
                    <a:pt x="2916" y="2664"/>
                    <a:pt x="2664" y="2781"/>
                  </a:cubicBezTo>
                  <a:cubicBezTo>
                    <a:pt x="3927" y="4666"/>
                    <a:pt x="3927" y="4666"/>
                    <a:pt x="3927" y="4666"/>
                  </a:cubicBezTo>
                  <a:cubicBezTo>
                    <a:pt x="2644" y="4666"/>
                    <a:pt x="2644" y="4666"/>
                    <a:pt x="2644" y="4666"/>
                  </a:cubicBezTo>
                  <a:cubicBezTo>
                    <a:pt x="1672" y="2995"/>
                    <a:pt x="1672" y="2995"/>
                    <a:pt x="1672" y="2995"/>
                  </a:cubicBezTo>
                  <a:cubicBezTo>
                    <a:pt x="1050" y="2995"/>
                    <a:pt x="1050" y="2995"/>
                    <a:pt x="1050" y="2995"/>
                  </a:cubicBezTo>
                  <a:cubicBezTo>
                    <a:pt x="1050" y="4666"/>
                    <a:pt x="1050" y="4666"/>
                    <a:pt x="1050" y="4666"/>
                  </a:cubicBezTo>
                  <a:cubicBezTo>
                    <a:pt x="0" y="4666"/>
                    <a:pt x="0" y="4666"/>
                    <a:pt x="0" y="46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08" y="0"/>
                    <a:pt x="1808" y="0"/>
                    <a:pt x="1808" y="0"/>
                  </a:cubicBezTo>
                  <a:cubicBezTo>
                    <a:pt x="2897" y="0"/>
                    <a:pt x="3441" y="486"/>
                    <a:pt x="3441" y="1478"/>
                  </a:cubicBezTo>
                  <a:close/>
                  <a:moveTo>
                    <a:pt x="1050" y="2139"/>
                  </a:moveTo>
                  <a:lnTo>
                    <a:pt x="1050" y="2139"/>
                  </a:lnTo>
                  <a:cubicBezTo>
                    <a:pt x="1653" y="2139"/>
                    <a:pt x="1653" y="2139"/>
                    <a:pt x="1653" y="2139"/>
                  </a:cubicBezTo>
                  <a:cubicBezTo>
                    <a:pt x="1886" y="2139"/>
                    <a:pt x="2081" y="2100"/>
                    <a:pt x="2197" y="1983"/>
                  </a:cubicBezTo>
                  <a:cubicBezTo>
                    <a:pt x="2314" y="1886"/>
                    <a:pt x="2372" y="1730"/>
                    <a:pt x="2372" y="1517"/>
                  </a:cubicBezTo>
                  <a:cubicBezTo>
                    <a:pt x="2372" y="1284"/>
                    <a:pt x="2314" y="1128"/>
                    <a:pt x="2197" y="1030"/>
                  </a:cubicBezTo>
                  <a:cubicBezTo>
                    <a:pt x="2081" y="914"/>
                    <a:pt x="1886" y="875"/>
                    <a:pt x="1653" y="875"/>
                  </a:cubicBezTo>
                  <a:cubicBezTo>
                    <a:pt x="1050" y="875"/>
                    <a:pt x="1050" y="875"/>
                    <a:pt x="1050" y="875"/>
                  </a:cubicBezTo>
                  <a:lnTo>
                    <a:pt x="1050" y="213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xmlns="" id="{7A8E6BC2-B042-9D43-88DC-DEE372DCB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0"/>
              <a:ext cx="1504950" cy="1679575"/>
            </a:xfrm>
            <a:custGeom>
              <a:avLst/>
              <a:gdLst>
                <a:gd name="T0" fmla="*/ 3325 w 4182"/>
                <a:gd name="T1" fmla="*/ 4666 h 4667"/>
                <a:gd name="T2" fmla="*/ 1303 w 4182"/>
                <a:gd name="T3" fmla="*/ 1847 h 4667"/>
                <a:gd name="T4" fmla="*/ 1303 w 4182"/>
                <a:gd name="T5" fmla="*/ 4666 h 4667"/>
                <a:gd name="T6" fmla="*/ 292 w 4182"/>
                <a:gd name="T7" fmla="*/ 4666 h 4667"/>
                <a:gd name="T8" fmla="*/ 292 w 4182"/>
                <a:gd name="T9" fmla="*/ 428 h 4667"/>
                <a:gd name="T10" fmla="*/ 0 w 4182"/>
                <a:gd name="T11" fmla="*/ 0 h 4667"/>
                <a:gd name="T12" fmla="*/ 1187 w 4182"/>
                <a:gd name="T13" fmla="*/ 0 h 4667"/>
                <a:gd name="T14" fmla="*/ 3170 w 4182"/>
                <a:gd name="T15" fmla="*/ 2781 h 4667"/>
                <a:gd name="T16" fmla="*/ 3170 w 4182"/>
                <a:gd name="T17" fmla="*/ 0 h 4667"/>
                <a:gd name="T18" fmla="*/ 4181 w 4182"/>
                <a:gd name="T19" fmla="*/ 0 h 4667"/>
                <a:gd name="T20" fmla="*/ 4181 w 4182"/>
                <a:gd name="T21" fmla="*/ 4666 h 4667"/>
                <a:gd name="T22" fmla="*/ 3325 w 4182"/>
                <a:gd name="T23" fmla="*/ 4666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2" h="4667">
                  <a:moveTo>
                    <a:pt x="3325" y="4666"/>
                  </a:moveTo>
                  <a:lnTo>
                    <a:pt x="1303" y="1847"/>
                  </a:lnTo>
                  <a:lnTo>
                    <a:pt x="1303" y="4666"/>
                  </a:lnTo>
                  <a:lnTo>
                    <a:pt x="292" y="4666"/>
                  </a:lnTo>
                  <a:lnTo>
                    <a:pt x="292" y="428"/>
                  </a:lnTo>
                  <a:lnTo>
                    <a:pt x="0" y="0"/>
                  </a:lnTo>
                  <a:lnTo>
                    <a:pt x="1187" y="0"/>
                  </a:lnTo>
                  <a:lnTo>
                    <a:pt x="3170" y="2781"/>
                  </a:lnTo>
                  <a:lnTo>
                    <a:pt x="3170" y="0"/>
                  </a:lnTo>
                  <a:lnTo>
                    <a:pt x="4181" y="0"/>
                  </a:lnTo>
                  <a:lnTo>
                    <a:pt x="4181" y="4666"/>
                  </a:lnTo>
                  <a:lnTo>
                    <a:pt x="3325" y="46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xmlns="" id="{DE852849-E969-B64B-B539-FE907C246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0" y="0"/>
              <a:ext cx="1443038" cy="1679575"/>
            </a:xfrm>
            <a:custGeom>
              <a:avLst/>
              <a:gdLst>
                <a:gd name="T0" fmla="*/ 4006 w 4007"/>
                <a:gd name="T1" fmla="*/ 2333 h 4667"/>
                <a:gd name="T2" fmla="*/ 4006 w 4007"/>
                <a:gd name="T3" fmla="*/ 2333 h 4667"/>
                <a:gd name="T4" fmla="*/ 3461 w 4007"/>
                <a:gd name="T5" fmla="*/ 4063 h 4667"/>
                <a:gd name="T6" fmla="*/ 1828 w 4007"/>
                <a:gd name="T7" fmla="*/ 4666 h 4667"/>
                <a:gd name="T8" fmla="*/ 0 w 4007"/>
                <a:gd name="T9" fmla="*/ 4666 h 4667"/>
                <a:gd name="T10" fmla="*/ 0 w 4007"/>
                <a:gd name="T11" fmla="*/ 0 h 4667"/>
                <a:gd name="T12" fmla="*/ 1828 w 4007"/>
                <a:gd name="T13" fmla="*/ 0 h 4667"/>
                <a:gd name="T14" fmla="*/ 3461 w 4007"/>
                <a:gd name="T15" fmla="*/ 584 h 4667"/>
                <a:gd name="T16" fmla="*/ 4006 w 4007"/>
                <a:gd name="T17" fmla="*/ 2333 h 4667"/>
                <a:gd name="T18" fmla="*/ 1109 w 4007"/>
                <a:gd name="T19" fmla="*/ 3733 h 4667"/>
                <a:gd name="T20" fmla="*/ 1109 w 4007"/>
                <a:gd name="T21" fmla="*/ 3733 h 4667"/>
                <a:gd name="T22" fmla="*/ 1809 w 4007"/>
                <a:gd name="T23" fmla="*/ 3733 h 4667"/>
                <a:gd name="T24" fmla="*/ 2606 w 4007"/>
                <a:gd name="T25" fmla="*/ 3403 h 4667"/>
                <a:gd name="T26" fmla="*/ 2878 w 4007"/>
                <a:gd name="T27" fmla="*/ 2333 h 4667"/>
                <a:gd name="T28" fmla="*/ 2606 w 4007"/>
                <a:gd name="T29" fmla="*/ 1264 h 4667"/>
                <a:gd name="T30" fmla="*/ 1809 w 4007"/>
                <a:gd name="T31" fmla="*/ 933 h 4667"/>
                <a:gd name="T32" fmla="*/ 1109 w 4007"/>
                <a:gd name="T33" fmla="*/ 3733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7" h="4667">
                  <a:moveTo>
                    <a:pt x="4006" y="2333"/>
                  </a:moveTo>
                  <a:lnTo>
                    <a:pt x="4006" y="2333"/>
                  </a:lnTo>
                  <a:cubicBezTo>
                    <a:pt x="4006" y="3092"/>
                    <a:pt x="3831" y="3675"/>
                    <a:pt x="3461" y="4063"/>
                  </a:cubicBezTo>
                  <a:cubicBezTo>
                    <a:pt x="3092" y="4472"/>
                    <a:pt x="2547" y="4666"/>
                    <a:pt x="1828" y="4666"/>
                  </a:cubicBezTo>
                  <a:cubicBezTo>
                    <a:pt x="0" y="4666"/>
                    <a:pt x="0" y="4666"/>
                    <a:pt x="0" y="46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28" y="0"/>
                    <a:pt x="1828" y="0"/>
                    <a:pt x="1828" y="0"/>
                  </a:cubicBezTo>
                  <a:cubicBezTo>
                    <a:pt x="2547" y="0"/>
                    <a:pt x="3112" y="195"/>
                    <a:pt x="3461" y="584"/>
                  </a:cubicBezTo>
                  <a:cubicBezTo>
                    <a:pt x="3831" y="972"/>
                    <a:pt x="4006" y="1555"/>
                    <a:pt x="4006" y="2333"/>
                  </a:cubicBezTo>
                  <a:close/>
                  <a:moveTo>
                    <a:pt x="1109" y="3733"/>
                  </a:moveTo>
                  <a:lnTo>
                    <a:pt x="1109" y="3733"/>
                  </a:lnTo>
                  <a:cubicBezTo>
                    <a:pt x="1809" y="3733"/>
                    <a:pt x="1809" y="3733"/>
                    <a:pt x="1809" y="3733"/>
                  </a:cubicBezTo>
                  <a:cubicBezTo>
                    <a:pt x="2178" y="3733"/>
                    <a:pt x="2450" y="3636"/>
                    <a:pt x="2606" y="3403"/>
                  </a:cubicBezTo>
                  <a:cubicBezTo>
                    <a:pt x="2780" y="3169"/>
                    <a:pt x="2878" y="2819"/>
                    <a:pt x="2878" y="2333"/>
                  </a:cubicBezTo>
                  <a:cubicBezTo>
                    <a:pt x="2878" y="1847"/>
                    <a:pt x="2780" y="1497"/>
                    <a:pt x="2606" y="1264"/>
                  </a:cubicBezTo>
                  <a:cubicBezTo>
                    <a:pt x="2450" y="1030"/>
                    <a:pt x="2178" y="933"/>
                    <a:pt x="1809" y="933"/>
                  </a:cubicBezTo>
                  <a:lnTo>
                    <a:pt x="1109" y="37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xmlns="" id="{1371A9C8-8EE0-6F47-8D0B-E42FF234F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0"/>
              <a:ext cx="1631950" cy="1679575"/>
            </a:xfrm>
            <a:custGeom>
              <a:avLst/>
              <a:gdLst>
                <a:gd name="T0" fmla="*/ 2800 w 4531"/>
                <a:gd name="T1" fmla="*/ 3033 h 4667"/>
                <a:gd name="T2" fmla="*/ 1128 w 4531"/>
                <a:gd name="T3" fmla="*/ 4666 h 4667"/>
                <a:gd name="T4" fmla="*/ 0 w 4531"/>
                <a:gd name="T5" fmla="*/ 4666 h 4667"/>
                <a:gd name="T6" fmla="*/ 1750 w 4531"/>
                <a:gd name="T7" fmla="*/ 467 h 4667"/>
                <a:gd name="T8" fmla="*/ 1594 w 4531"/>
                <a:gd name="T9" fmla="*/ 0 h 4667"/>
                <a:gd name="T10" fmla="*/ 2625 w 4531"/>
                <a:gd name="T11" fmla="*/ 0 h 4667"/>
                <a:gd name="T12" fmla="*/ 4530 w 4531"/>
                <a:gd name="T13" fmla="*/ 4666 h 4667"/>
                <a:gd name="T14" fmla="*/ 3383 w 4531"/>
                <a:gd name="T15" fmla="*/ 4666 h 4667"/>
                <a:gd name="T16" fmla="*/ 2800 w 4531"/>
                <a:gd name="T17" fmla="*/ 3033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1" h="4667">
                  <a:moveTo>
                    <a:pt x="2800" y="3033"/>
                  </a:moveTo>
                  <a:lnTo>
                    <a:pt x="1128" y="4666"/>
                  </a:lnTo>
                  <a:lnTo>
                    <a:pt x="0" y="4666"/>
                  </a:lnTo>
                  <a:lnTo>
                    <a:pt x="1750" y="467"/>
                  </a:lnTo>
                  <a:lnTo>
                    <a:pt x="1594" y="0"/>
                  </a:lnTo>
                  <a:lnTo>
                    <a:pt x="2625" y="0"/>
                  </a:lnTo>
                  <a:lnTo>
                    <a:pt x="4530" y="4666"/>
                  </a:lnTo>
                  <a:lnTo>
                    <a:pt x="3383" y="4666"/>
                  </a:lnTo>
                  <a:lnTo>
                    <a:pt x="2800" y="30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xmlns="" id="{03A92C6A-2A45-6D46-AB24-C332225E8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00" y="0"/>
              <a:ext cx="398463" cy="769938"/>
            </a:xfrm>
            <a:custGeom>
              <a:avLst/>
              <a:gdLst>
                <a:gd name="T0" fmla="*/ 1108 w 1109"/>
                <a:gd name="T1" fmla="*/ 0 h 2140"/>
                <a:gd name="T2" fmla="*/ 0 w 1109"/>
                <a:gd name="T3" fmla="*/ 0 h 2140"/>
                <a:gd name="T4" fmla="*/ 0 w 1109"/>
                <a:gd name="T5" fmla="*/ 2139 h 2140"/>
                <a:gd name="T6" fmla="*/ 1108 w 1109"/>
                <a:gd name="T7" fmla="*/ 2139 h 2140"/>
                <a:gd name="T8" fmla="*/ 1108 w 1109"/>
                <a:gd name="T9" fmla="*/ 0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2140">
                  <a:moveTo>
                    <a:pt x="1108" y="0"/>
                  </a:moveTo>
                  <a:lnTo>
                    <a:pt x="0" y="0"/>
                  </a:lnTo>
                  <a:lnTo>
                    <a:pt x="0" y="2139"/>
                  </a:lnTo>
                  <a:lnTo>
                    <a:pt x="1108" y="2139"/>
                  </a:lnTo>
                  <a:lnTo>
                    <a:pt x="110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xmlns="" id="{4803F30F-A475-A94A-A67D-46EBA2138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00" y="0"/>
              <a:ext cx="1379538" cy="1714500"/>
            </a:xfrm>
            <a:custGeom>
              <a:avLst/>
              <a:gdLst>
                <a:gd name="T0" fmla="*/ 1906 w 3831"/>
                <a:gd name="T1" fmla="*/ 0 h 4764"/>
                <a:gd name="T2" fmla="*/ 1906 w 3831"/>
                <a:gd name="T3" fmla="*/ 0 h 4764"/>
                <a:gd name="T4" fmla="*/ 1906 w 3831"/>
                <a:gd name="T5" fmla="*/ 855 h 4764"/>
                <a:gd name="T6" fmla="*/ 2722 w 3831"/>
                <a:gd name="T7" fmla="*/ 855 h 4764"/>
                <a:gd name="T8" fmla="*/ 2722 w 3831"/>
                <a:gd name="T9" fmla="*/ 2917 h 4764"/>
                <a:gd name="T10" fmla="*/ 2528 w 3831"/>
                <a:gd name="T11" fmla="*/ 3597 h 4764"/>
                <a:gd name="T12" fmla="*/ 1906 w 3831"/>
                <a:gd name="T13" fmla="*/ 3830 h 4764"/>
                <a:gd name="T14" fmla="*/ 1303 w 3831"/>
                <a:gd name="T15" fmla="*/ 3597 h 4764"/>
                <a:gd name="T16" fmla="*/ 1108 w 3831"/>
                <a:gd name="T17" fmla="*/ 2995 h 4764"/>
                <a:gd name="T18" fmla="*/ 0 w 3831"/>
                <a:gd name="T19" fmla="*/ 2995 h 4764"/>
                <a:gd name="T20" fmla="*/ 466 w 3831"/>
                <a:gd name="T21" fmla="*/ 4297 h 4764"/>
                <a:gd name="T22" fmla="*/ 1906 w 3831"/>
                <a:gd name="T23" fmla="*/ 4763 h 4764"/>
                <a:gd name="T24" fmla="*/ 3344 w 3831"/>
                <a:gd name="T25" fmla="*/ 4297 h 4764"/>
                <a:gd name="T26" fmla="*/ 3830 w 3831"/>
                <a:gd name="T27" fmla="*/ 2897 h 4764"/>
                <a:gd name="T28" fmla="*/ 3830 w 3831"/>
                <a:gd name="T29" fmla="*/ 0 h 4764"/>
                <a:gd name="T30" fmla="*/ 1906 w 3831"/>
                <a:gd name="T31" fmla="*/ 0 h 4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1" h="4764">
                  <a:moveTo>
                    <a:pt x="1906" y="0"/>
                  </a:moveTo>
                  <a:lnTo>
                    <a:pt x="1906" y="0"/>
                  </a:lnTo>
                  <a:cubicBezTo>
                    <a:pt x="1906" y="855"/>
                    <a:pt x="1906" y="855"/>
                    <a:pt x="1906" y="855"/>
                  </a:cubicBezTo>
                  <a:cubicBezTo>
                    <a:pt x="2722" y="855"/>
                    <a:pt x="2722" y="855"/>
                    <a:pt x="2722" y="855"/>
                  </a:cubicBezTo>
                  <a:cubicBezTo>
                    <a:pt x="2722" y="2917"/>
                    <a:pt x="2722" y="2917"/>
                    <a:pt x="2722" y="2917"/>
                  </a:cubicBezTo>
                  <a:cubicBezTo>
                    <a:pt x="2722" y="3228"/>
                    <a:pt x="2663" y="3441"/>
                    <a:pt x="2528" y="3597"/>
                  </a:cubicBezTo>
                  <a:cubicBezTo>
                    <a:pt x="2392" y="3752"/>
                    <a:pt x="2177" y="3830"/>
                    <a:pt x="1906" y="3830"/>
                  </a:cubicBezTo>
                  <a:cubicBezTo>
                    <a:pt x="1652" y="3830"/>
                    <a:pt x="1439" y="3752"/>
                    <a:pt x="1303" y="3597"/>
                  </a:cubicBezTo>
                  <a:cubicBezTo>
                    <a:pt x="1186" y="3461"/>
                    <a:pt x="1108" y="3266"/>
                    <a:pt x="1108" y="2995"/>
                  </a:cubicBezTo>
                  <a:cubicBezTo>
                    <a:pt x="0" y="2995"/>
                    <a:pt x="0" y="2995"/>
                    <a:pt x="0" y="2995"/>
                  </a:cubicBezTo>
                  <a:cubicBezTo>
                    <a:pt x="19" y="3578"/>
                    <a:pt x="175" y="4025"/>
                    <a:pt x="466" y="4297"/>
                  </a:cubicBezTo>
                  <a:cubicBezTo>
                    <a:pt x="778" y="4608"/>
                    <a:pt x="1263" y="4763"/>
                    <a:pt x="1906" y="4763"/>
                  </a:cubicBezTo>
                  <a:cubicBezTo>
                    <a:pt x="2547" y="4763"/>
                    <a:pt x="3014" y="4608"/>
                    <a:pt x="3344" y="4297"/>
                  </a:cubicBezTo>
                  <a:cubicBezTo>
                    <a:pt x="3675" y="3966"/>
                    <a:pt x="3830" y="3500"/>
                    <a:pt x="3830" y="2897"/>
                  </a:cubicBezTo>
                  <a:cubicBezTo>
                    <a:pt x="3830" y="0"/>
                    <a:pt x="3830" y="0"/>
                    <a:pt x="3830" y="0"/>
                  </a:cubicBezTo>
                  <a:lnTo>
                    <a:pt x="190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xmlns="" id="{6E9D8F2D-313F-6443-9C2E-8F0CD7B70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675" y="0"/>
              <a:ext cx="1631950" cy="1679575"/>
            </a:xfrm>
            <a:custGeom>
              <a:avLst/>
              <a:gdLst>
                <a:gd name="T0" fmla="*/ 1011 w 4531"/>
                <a:gd name="T1" fmla="*/ 4666 h 4667"/>
                <a:gd name="T2" fmla="*/ 0 w 4531"/>
                <a:gd name="T3" fmla="*/ 4666 h 4667"/>
                <a:gd name="T4" fmla="*/ 0 w 4531"/>
                <a:gd name="T5" fmla="*/ 0 h 4667"/>
                <a:gd name="T6" fmla="*/ 816 w 4531"/>
                <a:gd name="T7" fmla="*/ 0 h 4667"/>
                <a:gd name="T8" fmla="*/ 2878 w 4531"/>
                <a:gd name="T9" fmla="*/ 1225 h 4667"/>
                <a:gd name="T10" fmla="*/ 3675 w 4531"/>
                <a:gd name="T11" fmla="*/ 0 h 4667"/>
                <a:gd name="T12" fmla="*/ 4530 w 4531"/>
                <a:gd name="T13" fmla="*/ 0 h 4667"/>
                <a:gd name="T14" fmla="*/ 4530 w 4531"/>
                <a:gd name="T15" fmla="*/ 4666 h 4667"/>
                <a:gd name="T16" fmla="*/ 3519 w 4531"/>
                <a:gd name="T17" fmla="*/ 4666 h 4667"/>
                <a:gd name="T18" fmla="*/ 3519 w 4531"/>
                <a:gd name="T19" fmla="*/ 2139 h 4667"/>
                <a:gd name="T20" fmla="*/ 2256 w 4531"/>
                <a:gd name="T21" fmla="*/ 4083 h 4667"/>
                <a:gd name="T22" fmla="*/ 1011 w 4531"/>
                <a:gd name="T23" fmla="*/ 2139 h 4667"/>
                <a:gd name="T24" fmla="*/ 1011 w 4531"/>
                <a:gd name="T25" fmla="*/ 4666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31" h="4667">
                  <a:moveTo>
                    <a:pt x="1011" y="4666"/>
                  </a:moveTo>
                  <a:lnTo>
                    <a:pt x="0" y="4666"/>
                  </a:lnTo>
                  <a:lnTo>
                    <a:pt x="0" y="0"/>
                  </a:lnTo>
                  <a:lnTo>
                    <a:pt x="816" y="0"/>
                  </a:lnTo>
                  <a:lnTo>
                    <a:pt x="2878" y="1225"/>
                  </a:lnTo>
                  <a:lnTo>
                    <a:pt x="3675" y="0"/>
                  </a:lnTo>
                  <a:lnTo>
                    <a:pt x="4530" y="0"/>
                  </a:lnTo>
                  <a:lnTo>
                    <a:pt x="4530" y="4666"/>
                  </a:lnTo>
                  <a:lnTo>
                    <a:pt x="3519" y="4666"/>
                  </a:lnTo>
                  <a:lnTo>
                    <a:pt x="3519" y="2139"/>
                  </a:lnTo>
                  <a:lnTo>
                    <a:pt x="2256" y="4083"/>
                  </a:lnTo>
                  <a:lnTo>
                    <a:pt x="1011" y="2139"/>
                  </a:lnTo>
                  <a:lnTo>
                    <a:pt x="1011" y="46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29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0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444DED-9D61-0A4C-810F-4198201C8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4105" y="1405522"/>
            <a:ext cx="7385619" cy="3715118"/>
          </a:xfrm>
        </p:spPr>
        <p:txBody>
          <a:bodyPr lIns="0" tIns="0" rIns="0" bIns="0" anchor="ctr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nl-NL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9B1B73C-9A9F-BB45-B50B-CC764F3F09BC}"/>
              </a:ext>
            </a:extLst>
          </p:cNvPr>
          <p:cNvGrpSpPr/>
          <p:nvPr userDrawn="1"/>
        </p:nvGrpSpPr>
        <p:grpSpPr>
          <a:xfrm flipH="1">
            <a:off x="4073" y="4763"/>
            <a:ext cx="6091927" cy="6853237"/>
            <a:chOff x="1692275" y="4763"/>
            <a:chExt cx="6719888" cy="7559675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xmlns="" id="{DB4D1D85-7AF8-C147-8355-86F90E275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92275" y="4763"/>
              <a:ext cx="6719888" cy="7559675"/>
            </a:xfrm>
            <a:custGeom>
              <a:avLst/>
              <a:gdLst>
                <a:gd name="T0" fmla="*/ 7612 w 18666"/>
                <a:gd name="T1" fmla="*/ 0 h 21000"/>
                <a:gd name="T2" fmla="*/ 12569 w 18666"/>
                <a:gd name="T3" fmla="*/ 10500 h 21000"/>
                <a:gd name="T4" fmla="*/ 0 w 18666"/>
                <a:gd name="T5" fmla="*/ 20999 h 21000"/>
                <a:gd name="T6" fmla="*/ 18665 w 18666"/>
                <a:gd name="T7" fmla="*/ 20999 h 21000"/>
                <a:gd name="T8" fmla="*/ 18665 w 18666"/>
                <a:gd name="T9" fmla="*/ 0 h 21000"/>
                <a:gd name="T10" fmla="*/ 7612 w 18666"/>
                <a:gd name="T11" fmla="*/ 0 h 2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66" h="21000">
                  <a:moveTo>
                    <a:pt x="7612" y="0"/>
                  </a:moveTo>
                  <a:lnTo>
                    <a:pt x="12569" y="10500"/>
                  </a:lnTo>
                  <a:lnTo>
                    <a:pt x="0" y="20999"/>
                  </a:lnTo>
                  <a:lnTo>
                    <a:pt x="18665" y="20999"/>
                  </a:lnTo>
                  <a:lnTo>
                    <a:pt x="18665" y="0"/>
                  </a:lnTo>
                  <a:lnTo>
                    <a:pt x="761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xmlns="" id="{BF6FA36D-CDD3-2549-BF79-1A8F330C73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29075" y="4763"/>
              <a:ext cx="2189163" cy="3779837"/>
            </a:xfrm>
            <a:custGeom>
              <a:avLst/>
              <a:gdLst>
                <a:gd name="T0" fmla="*/ 0 w 6080"/>
                <a:gd name="T1" fmla="*/ 0 h 10501"/>
                <a:gd name="T2" fmla="*/ 6079 w 6080"/>
                <a:gd name="T3" fmla="*/ 10500 h 10501"/>
                <a:gd name="T4" fmla="*/ 1166 w 6080"/>
                <a:gd name="T5" fmla="*/ 0 h 10501"/>
                <a:gd name="T6" fmla="*/ 0 w 6080"/>
                <a:gd name="T7" fmla="*/ 0 h 10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0" h="10501">
                  <a:moveTo>
                    <a:pt x="0" y="0"/>
                  </a:moveTo>
                  <a:lnTo>
                    <a:pt x="6079" y="10500"/>
                  </a:lnTo>
                  <a:lnTo>
                    <a:pt x="1166" y="0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0F463F7-D0F8-7549-BDFD-957E3F254408}"/>
              </a:ext>
            </a:extLst>
          </p:cNvPr>
          <p:cNvGrpSpPr/>
          <p:nvPr userDrawn="1"/>
        </p:nvGrpSpPr>
        <p:grpSpPr>
          <a:xfrm>
            <a:off x="827568" y="6049762"/>
            <a:ext cx="1996440" cy="339552"/>
            <a:chOff x="0" y="0"/>
            <a:chExt cx="10080625" cy="1714500"/>
          </a:xfrm>
          <a:solidFill>
            <a:schemeClr val="bg1"/>
          </a:solidFill>
        </p:grpSpPr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xmlns="" id="{4C4205DA-22A1-FE44-8D3F-E1F02D173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14463" cy="1679575"/>
            </a:xfrm>
            <a:custGeom>
              <a:avLst/>
              <a:gdLst>
                <a:gd name="T0" fmla="*/ 3441 w 3928"/>
                <a:gd name="T1" fmla="*/ 1478 h 4667"/>
                <a:gd name="T2" fmla="*/ 3441 w 3928"/>
                <a:gd name="T3" fmla="*/ 1478 h 4667"/>
                <a:gd name="T4" fmla="*/ 3247 w 3928"/>
                <a:gd name="T5" fmla="*/ 2275 h 4667"/>
                <a:gd name="T6" fmla="*/ 2664 w 3928"/>
                <a:gd name="T7" fmla="*/ 2781 h 4667"/>
                <a:gd name="T8" fmla="*/ 3927 w 3928"/>
                <a:gd name="T9" fmla="*/ 4666 h 4667"/>
                <a:gd name="T10" fmla="*/ 2644 w 3928"/>
                <a:gd name="T11" fmla="*/ 4666 h 4667"/>
                <a:gd name="T12" fmla="*/ 1672 w 3928"/>
                <a:gd name="T13" fmla="*/ 2995 h 4667"/>
                <a:gd name="T14" fmla="*/ 1050 w 3928"/>
                <a:gd name="T15" fmla="*/ 2995 h 4667"/>
                <a:gd name="T16" fmla="*/ 1050 w 3928"/>
                <a:gd name="T17" fmla="*/ 4666 h 4667"/>
                <a:gd name="T18" fmla="*/ 0 w 3928"/>
                <a:gd name="T19" fmla="*/ 4666 h 4667"/>
                <a:gd name="T20" fmla="*/ 0 w 3928"/>
                <a:gd name="T21" fmla="*/ 0 h 4667"/>
                <a:gd name="T22" fmla="*/ 1808 w 3928"/>
                <a:gd name="T23" fmla="*/ 0 h 4667"/>
                <a:gd name="T24" fmla="*/ 3441 w 3928"/>
                <a:gd name="T25" fmla="*/ 1478 h 4667"/>
                <a:gd name="T26" fmla="*/ 1050 w 3928"/>
                <a:gd name="T27" fmla="*/ 2139 h 4667"/>
                <a:gd name="T28" fmla="*/ 1050 w 3928"/>
                <a:gd name="T29" fmla="*/ 2139 h 4667"/>
                <a:gd name="T30" fmla="*/ 1653 w 3928"/>
                <a:gd name="T31" fmla="*/ 2139 h 4667"/>
                <a:gd name="T32" fmla="*/ 2197 w 3928"/>
                <a:gd name="T33" fmla="*/ 1983 h 4667"/>
                <a:gd name="T34" fmla="*/ 2372 w 3928"/>
                <a:gd name="T35" fmla="*/ 1517 h 4667"/>
                <a:gd name="T36" fmla="*/ 2197 w 3928"/>
                <a:gd name="T37" fmla="*/ 1030 h 4667"/>
                <a:gd name="T38" fmla="*/ 1653 w 3928"/>
                <a:gd name="T39" fmla="*/ 875 h 4667"/>
                <a:gd name="T40" fmla="*/ 1050 w 3928"/>
                <a:gd name="T41" fmla="*/ 875 h 4667"/>
                <a:gd name="T42" fmla="*/ 1050 w 3928"/>
                <a:gd name="T43" fmla="*/ 2139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28" h="4667">
                  <a:moveTo>
                    <a:pt x="3441" y="1478"/>
                  </a:moveTo>
                  <a:lnTo>
                    <a:pt x="3441" y="1478"/>
                  </a:lnTo>
                  <a:cubicBezTo>
                    <a:pt x="3441" y="1789"/>
                    <a:pt x="3383" y="2061"/>
                    <a:pt x="3247" y="2275"/>
                  </a:cubicBezTo>
                  <a:cubicBezTo>
                    <a:pt x="3111" y="2489"/>
                    <a:pt x="2916" y="2664"/>
                    <a:pt x="2664" y="2781"/>
                  </a:cubicBezTo>
                  <a:cubicBezTo>
                    <a:pt x="3927" y="4666"/>
                    <a:pt x="3927" y="4666"/>
                    <a:pt x="3927" y="4666"/>
                  </a:cubicBezTo>
                  <a:cubicBezTo>
                    <a:pt x="2644" y="4666"/>
                    <a:pt x="2644" y="4666"/>
                    <a:pt x="2644" y="4666"/>
                  </a:cubicBezTo>
                  <a:cubicBezTo>
                    <a:pt x="1672" y="2995"/>
                    <a:pt x="1672" y="2995"/>
                    <a:pt x="1672" y="2995"/>
                  </a:cubicBezTo>
                  <a:cubicBezTo>
                    <a:pt x="1050" y="2995"/>
                    <a:pt x="1050" y="2995"/>
                    <a:pt x="1050" y="2995"/>
                  </a:cubicBezTo>
                  <a:cubicBezTo>
                    <a:pt x="1050" y="4666"/>
                    <a:pt x="1050" y="4666"/>
                    <a:pt x="1050" y="4666"/>
                  </a:cubicBezTo>
                  <a:cubicBezTo>
                    <a:pt x="0" y="4666"/>
                    <a:pt x="0" y="4666"/>
                    <a:pt x="0" y="46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08" y="0"/>
                    <a:pt x="1808" y="0"/>
                    <a:pt x="1808" y="0"/>
                  </a:cubicBezTo>
                  <a:cubicBezTo>
                    <a:pt x="2897" y="0"/>
                    <a:pt x="3441" y="486"/>
                    <a:pt x="3441" y="1478"/>
                  </a:cubicBezTo>
                  <a:close/>
                  <a:moveTo>
                    <a:pt x="1050" y="2139"/>
                  </a:moveTo>
                  <a:lnTo>
                    <a:pt x="1050" y="2139"/>
                  </a:lnTo>
                  <a:cubicBezTo>
                    <a:pt x="1653" y="2139"/>
                    <a:pt x="1653" y="2139"/>
                    <a:pt x="1653" y="2139"/>
                  </a:cubicBezTo>
                  <a:cubicBezTo>
                    <a:pt x="1886" y="2139"/>
                    <a:pt x="2081" y="2100"/>
                    <a:pt x="2197" y="1983"/>
                  </a:cubicBezTo>
                  <a:cubicBezTo>
                    <a:pt x="2314" y="1886"/>
                    <a:pt x="2372" y="1730"/>
                    <a:pt x="2372" y="1517"/>
                  </a:cubicBezTo>
                  <a:cubicBezTo>
                    <a:pt x="2372" y="1284"/>
                    <a:pt x="2314" y="1128"/>
                    <a:pt x="2197" y="1030"/>
                  </a:cubicBezTo>
                  <a:cubicBezTo>
                    <a:pt x="2081" y="914"/>
                    <a:pt x="1886" y="875"/>
                    <a:pt x="1653" y="875"/>
                  </a:cubicBezTo>
                  <a:cubicBezTo>
                    <a:pt x="1050" y="875"/>
                    <a:pt x="1050" y="875"/>
                    <a:pt x="1050" y="875"/>
                  </a:cubicBezTo>
                  <a:lnTo>
                    <a:pt x="1050" y="213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xmlns="" id="{7A8E6BC2-B042-9D43-88DC-DEE372DCB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0"/>
              <a:ext cx="1504950" cy="1679575"/>
            </a:xfrm>
            <a:custGeom>
              <a:avLst/>
              <a:gdLst>
                <a:gd name="T0" fmla="*/ 3325 w 4182"/>
                <a:gd name="T1" fmla="*/ 4666 h 4667"/>
                <a:gd name="T2" fmla="*/ 1303 w 4182"/>
                <a:gd name="T3" fmla="*/ 1847 h 4667"/>
                <a:gd name="T4" fmla="*/ 1303 w 4182"/>
                <a:gd name="T5" fmla="*/ 4666 h 4667"/>
                <a:gd name="T6" fmla="*/ 292 w 4182"/>
                <a:gd name="T7" fmla="*/ 4666 h 4667"/>
                <a:gd name="T8" fmla="*/ 292 w 4182"/>
                <a:gd name="T9" fmla="*/ 428 h 4667"/>
                <a:gd name="T10" fmla="*/ 0 w 4182"/>
                <a:gd name="T11" fmla="*/ 0 h 4667"/>
                <a:gd name="T12" fmla="*/ 1187 w 4182"/>
                <a:gd name="T13" fmla="*/ 0 h 4667"/>
                <a:gd name="T14" fmla="*/ 3170 w 4182"/>
                <a:gd name="T15" fmla="*/ 2781 h 4667"/>
                <a:gd name="T16" fmla="*/ 3170 w 4182"/>
                <a:gd name="T17" fmla="*/ 0 h 4667"/>
                <a:gd name="T18" fmla="*/ 4181 w 4182"/>
                <a:gd name="T19" fmla="*/ 0 h 4667"/>
                <a:gd name="T20" fmla="*/ 4181 w 4182"/>
                <a:gd name="T21" fmla="*/ 4666 h 4667"/>
                <a:gd name="T22" fmla="*/ 3325 w 4182"/>
                <a:gd name="T23" fmla="*/ 4666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2" h="4667">
                  <a:moveTo>
                    <a:pt x="3325" y="4666"/>
                  </a:moveTo>
                  <a:lnTo>
                    <a:pt x="1303" y="1847"/>
                  </a:lnTo>
                  <a:lnTo>
                    <a:pt x="1303" y="4666"/>
                  </a:lnTo>
                  <a:lnTo>
                    <a:pt x="292" y="4666"/>
                  </a:lnTo>
                  <a:lnTo>
                    <a:pt x="292" y="428"/>
                  </a:lnTo>
                  <a:lnTo>
                    <a:pt x="0" y="0"/>
                  </a:lnTo>
                  <a:lnTo>
                    <a:pt x="1187" y="0"/>
                  </a:lnTo>
                  <a:lnTo>
                    <a:pt x="3170" y="2781"/>
                  </a:lnTo>
                  <a:lnTo>
                    <a:pt x="3170" y="0"/>
                  </a:lnTo>
                  <a:lnTo>
                    <a:pt x="4181" y="0"/>
                  </a:lnTo>
                  <a:lnTo>
                    <a:pt x="4181" y="4666"/>
                  </a:lnTo>
                  <a:lnTo>
                    <a:pt x="3325" y="46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xmlns="" id="{DE852849-E969-B64B-B539-FE907C246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0" y="0"/>
              <a:ext cx="1443038" cy="1679575"/>
            </a:xfrm>
            <a:custGeom>
              <a:avLst/>
              <a:gdLst>
                <a:gd name="T0" fmla="*/ 4006 w 4007"/>
                <a:gd name="T1" fmla="*/ 2333 h 4667"/>
                <a:gd name="T2" fmla="*/ 4006 w 4007"/>
                <a:gd name="T3" fmla="*/ 2333 h 4667"/>
                <a:gd name="T4" fmla="*/ 3461 w 4007"/>
                <a:gd name="T5" fmla="*/ 4063 h 4667"/>
                <a:gd name="T6" fmla="*/ 1828 w 4007"/>
                <a:gd name="T7" fmla="*/ 4666 h 4667"/>
                <a:gd name="T8" fmla="*/ 0 w 4007"/>
                <a:gd name="T9" fmla="*/ 4666 h 4667"/>
                <a:gd name="T10" fmla="*/ 0 w 4007"/>
                <a:gd name="T11" fmla="*/ 0 h 4667"/>
                <a:gd name="T12" fmla="*/ 1828 w 4007"/>
                <a:gd name="T13" fmla="*/ 0 h 4667"/>
                <a:gd name="T14" fmla="*/ 3461 w 4007"/>
                <a:gd name="T15" fmla="*/ 584 h 4667"/>
                <a:gd name="T16" fmla="*/ 4006 w 4007"/>
                <a:gd name="T17" fmla="*/ 2333 h 4667"/>
                <a:gd name="T18" fmla="*/ 1109 w 4007"/>
                <a:gd name="T19" fmla="*/ 3733 h 4667"/>
                <a:gd name="T20" fmla="*/ 1109 w 4007"/>
                <a:gd name="T21" fmla="*/ 3733 h 4667"/>
                <a:gd name="T22" fmla="*/ 1809 w 4007"/>
                <a:gd name="T23" fmla="*/ 3733 h 4667"/>
                <a:gd name="T24" fmla="*/ 2606 w 4007"/>
                <a:gd name="T25" fmla="*/ 3403 h 4667"/>
                <a:gd name="T26" fmla="*/ 2878 w 4007"/>
                <a:gd name="T27" fmla="*/ 2333 h 4667"/>
                <a:gd name="T28" fmla="*/ 2606 w 4007"/>
                <a:gd name="T29" fmla="*/ 1264 h 4667"/>
                <a:gd name="T30" fmla="*/ 1809 w 4007"/>
                <a:gd name="T31" fmla="*/ 933 h 4667"/>
                <a:gd name="T32" fmla="*/ 1109 w 4007"/>
                <a:gd name="T33" fmla="*/ 3733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7" h="4667">
                  <a:moveTo>
                    <a:pt x="4006" y="2333"/>
                  </a:moveTo>
                  <a:lnTo>
                    <a:pt x="4006" y="2333"/>
                  </a:lnTo>
                  <a:cubicBezTo>
                    <a:pt x="4006" y="3092"/>
                    <a:pt x="3831" y="3675"/>
                    <a:pt x="3461" y="4063"/>
                  </a:cubicBezTo>
                  <a:cubicBezTo>
                    <a:pt x="3092" y="4472"/>
                    <a:pt x="2547" y="4666"/>
                    <a:pt x="1828" y="4666"/>
                  </a:cubicBezTo>
                  <a:cubicBezTo>
                    <a:pt x="0" y="4666"/>
                    <a:pt x="0" y="4666"/>
                    <a:pt x="0" y="46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28" y="0"/>
                    <a:pt x="1828" y="0"/>
                    <a:pt x="1828" y="0"/>
                  </a:cubicBezTo>
                  <a:cubicBezTo>
                    <a:pt x="2547" y="0"/>
                    <a:pt x="3112" y="195"/>
                    <a:pt x="3461" y="584"/>
                  </a:cubicBezTo>
                  <a:cubicBezTo>
                    <a:pt x="3831" y="972"/>
                    <a:pt x="4006" y="1555"/>
                    <a:pt x="4006" y="2333"/>
                  </a:cubicBezTo>
                  <a:close/>
                  <a:moveTo>
                    <a:pt x="1109" y="3733"/>
                  </a:moveTo>
                  <a:lnTo>
                    <a:pt x="1109" y="3733"/>
                  </a:lnTo>
                  <a:cubicBezTo>
                    <a:pt x="1809" y="3733"/>
                    <a:pt x="1809" y="3733"/>
                    <a:pt x="1809" y="3733"/>
                  </a:cubicBezTo>
                  <a:cubicBezTo>
                    <a:pt x="2178" y="3733"/>
                    <a:pt x="2450" y="3636"/>
                    <a:pt x="2606" y="3403"/>
                  </a:cubicBezTo>
                  <a:cubicBezTo>
                    <a:pt x="2780" y="3169"/>
                    <a:pt x="2878" y="2819"/>
                    <a:pt x="2878" y="2333"/>
                  </a:cubicBezTo>
                  <a:cubicBezTo>
                    <a:pt x="2878" y="1847"/>
                    <a:pt x="2780" y="1497"/>
                    <a:pt x="2606" y="1264"/>
                  </a:cubicBezTo>
                  <a:cubicBezTo>
                    <a:pt x="2450" y="1030"/>
                    <a:pt x="2178" y="933"/>
                    <a:pt x="1809" y="933"/>
                  </a:cubicBezTo>
                  <a:lnTo>
                    <a:pt x="1109" y="37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xmlns="" id="{1371A9C8-8EE0-6F47-8D0B-E42FF234F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0"/>
              <a:ext cx="1631950" cy="1679575"/>
            </a:xfrm>
            <a:custGeom>
              <a:avLst/>
              <a:gdLst>
                <a:gd name="T0" fmla="*/ 2800 w 4531"/>
                <a:gd name="T1" fmla="*/ 3033 h 4667"/>
                <a:gd name="T2" fmla="*/ 1128 w 4531"/>
                <a:gd name="T3" fmla="*/ 4666 h 4667"/>
                <a:gd name="T4" fmla="*/ 0 w 4531"/>
                <a:gd name="T5" fmla="*/ 4666 h 4667"/>
                <a:gd name="T6" fmla="*/ 1750 w 4531"/>
                <a:gd name="T7" fmla="*/ 467 h 4667"/>
                <a:gd name="T8" fmla="*/ 1594 w 4531"/>
                <a:gd name="T9" fmla="*/ 0 h 4667"/>
                <a:gd name="T10" fmla="*/ 2625 w 4531"/>
                <a:gd name="T11" fmla="*/ 0 h 4667"/>
                <a:gd name="T12" fmla="*/ 4530 w 4531"/>
                <a:gd name="T13" fmla="*/ 4666 h 4667"/>
                <a:gd name="T14" fmla="*/ 3383 w 4531"/>
                <a:gd name="T15" fmla="*/ 4666 h 4667"/>
                <a:gd name="T16" fmla="*/ 2800 w 4531"/>
                <a:gd name="T17" fmla="*/ 3033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1" h="4667">
                  <a:moveTo>
                    <a:pt x="2800" y="3033"/>
                  </a:moveTo>
                  <a:lnTo>
                    <a:pt x="1128" y="4666"/>
                  </a:lnTo>
                  <a:lnTo>
                    <a:pt x="0" y="4666"/>
                  </a:lnTo>
                  <a:lnTo>
                    <a:pt x="1750" y="467"/>
                  </a:lnTo>
                  <a:lnTo>
                    <a:pt x="1594" y="0"/>
                  </a:lnTo>
                  <a:lnTo>
                    <a:pt x="2625" y="0"/>
                  </a:lnTo>
                  <a:lnTo>
                    <a:pt x="4530" y="4666"/>
                  </a:lnTo>
                  <a:lnTo>
                    <a:pt x="3383" y="4666"/>
                  </a:lnTo>
                  <a:lnTo>
                    <a:pt x="2800" y="30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xmlns="" id="{03A92C6A-2A45-6D46-AB24-C332225E8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00" y="0"/>
              <a:ext cx="398463" cy="769938"/>
            </a:xfrm>
            <a:custGeom>
              <a:avLst/>
              <a:gdLst>
                <a:gd name="T0" fmla="*/ 1108 w 1109"/>
                <a:gd name="T1" fmla="*/ 0 h 2140"/>
                <a:gd name="T2" fmla="*/ 0 w 1109"/>
                <a:gd name="T3" fmla="*/ 0 h 2140"/>
                <a:gd name="T4" fmla="*/ 0 w 1109"/>
                <a:gd name="T5" fmla="*/ 2139 h 2140"/>
                <a:gd name="T6" fmla="*/ 1108 w 1109"/>
                <a:gd name="T7" fmla="*/ 2139 h 2140"/>
                <a:gd name="T8" fmla="*/ 1108 w 1109"/>
                <a:gd name="T9" fmla="*/ 0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2140">
                  <a:moveTo>
                    <a:pt x="1108" y="0"/>
                  </a:moveTo>
                  <a:lnTo>
                    <a:pt x="0" y="0"/>
                  </a:lnTo>
                  <a:lnTo>
                    <a:pt x="0" y="2139"/>
                  </a:lnTo>
                  <a:lnTo>
                    <a:pt x="1108" y="2139"/>
                  </a:lnTo>
                  <a:lnTo>
                    <a:pt x="110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xmlns="" id="{4803F30F-A475-A94A-A67D-46EBA2138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00" y="0"/>
              <a:ext cx="1379538" cy="1714500"/>
            </a:xfrm>
            <a:custGeom>
              <a:avLst/>
              <a:gdLst>
                <a:gd name="T0" fmla="*/ 1906 w 3831"/>
                <a:gd name="T1" fmla="*/ 0 h 4764"/>
                <a:gd name="T2" fmla="*/ 1906 w 3831"/>
                <a:gd name="T3" fmla="*/ 0 h 4764"/>
                <a:gd name="T4" fmla="*/ 1906 w 3831"/>
                <a:gd name="T5" fmla="*/ 855 h 4764"/>
                <a:gd name="T6" fmla="*/ 2722 w 3831"/>
                <a:gd name="T7" fmla="*/ 855 h 4764"/>
                <a:gd name="T8" fmla="*/ 2722 w 3831"/>
                <a:gd name="T9" fmla="*/ 2917 h 4764"/>
                <a:gd name="T10" fmla="*/ 2528 w 3831"/>
                <a:gd name="T11" fmla="*/ 3597 h 4764"/>
                <a:gd name="T12" fmla="*/ 1906 w 3831"/>
                <a:gd name="T13" fmla="*/ 3830 h 4764"/>
                <a:gd name="T14" fmla="*/ 1303 w 3831"/>
                <a:gd name="T15" fmla="*/ 3597 h 4764"/>
                <a:gd name="T16" fmla="*/ 1108 w 3831"/>
                <a:gd name="T17" fmla="*/ 2995 h 4764"/>
                <a:gd name="T18" fmla="*/ 0 w 3831"/>
                <a:gd name="T19" fmla="*/ 2995 h 4764"/>
                <a:gd name="T20" fmla="*/ 466 w 3831"/>
                <a:gd name="T21" fmla="*/ 4297 h 4764"/>
                <a:gd name="T22" fmla="*/ 1906 w 3831"/>
                <a:gd name="T23" fmla="*/ 4763 h 4764"/>
                <a:gd name="T24" fmla="*/ 3344 w 3831"/>
                <a:gd name="T25" fmla="*/ 4297 h 4764"/>
                <a:gd name="T26" fmla="*/ 3830 w 3831"/>
                <a:gd name="T27" fmla="*/ 2897 h 4764"/>
                <a:gd name="T28" fmla="*/ 3830 w 3831"/>
                <a:gd name="T29" fmla="*/ 0 h 4764"/>
                <a:gd name="T30" fmla="*/ 1906 w 3831"/>
                <a:gd name="T31" fmla="*/ 0 h 4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1" h="4764">
                  <a:moveTo>
                    <a:pt x="1906" y="0"/>
                  </a:moveTo>
                  <a:lnTo>
                    <a:pt x="1906" y="0"/>
                  </a:lnTo>
                  <a:cubicBezTo>
                    <a:pt x="1906" y="855"/>
                    <a:pt x="1906" y="855"/>
                    <a:pt x="1906" y="855"/>
                  </a:cubicBezTo>
                  <a:cubicBezTo>
                    <a:pt x="2722" y="855"/>
                    <a:pt x="2722" y="855"/>
                    <a:pt x="2722" y="855"/>
                  </a:cubicBezTo>
                  <a:cubicBezTo>
                    <a:pt x="2722" y="2917"/>
                    <a:pt x="2722" y="2917"/>
                    <a:pt x="2722" y="2917"/>
                  </a:cubicBezTo>
                  <a:cubicBezTo>
                    <a:pt x="2722" y="3228"/>
                    <a:pt x="2663" y="3441"/>
                    <a:pt x="2528" y="3597"/>
                  </a:cubicBezTo>
                  <a:cubicBezTo>
                    <a:pt x="2392" y="3752"/>
                    <a:pt x="2177" y="3830"/>
                    <a:pt x="1906" y="3830"/>
                  </a:cubicBezTo>
                  <a:cubicBezTo>
                    <a:pt x="1652" y="3830"/>
                    <a:pt x="1439" y="3752"/>
                    <a:pt x="1303" y="3597"/>
                  </a:cubicBezTo>
                  <a:cubicBezTo>
                    <a:pt x="1186" y="3461"/>
                    <a:pt x="1108" y="3266"/>
                    <a:pt x="1108" y="2995"/>
                  </a:cubicBezTo>
                  <a:cubicBezTo>
                    <a:pt x="0" y="2995"/>
                    <a:pt x="0" y="2995"/>
                    <a:pt x="0" y="2995"/>
                  </a:cubicBezTo>
                  <a:cubicBezTo>
                    <a:pt x="19" y="3578"/>
                    <a:pt x="175" y="4025"/>
                    <a:pt x="466" y="4297"/>
                  </a:cubicBezTo>
                  <a:cubicBezTo>
                    <a:pt x="778" y="4608"/>
                    <a:pt x="1263" y="4763"/>
                    <a:pt x="1906" y="4763"/>
                  </a:cubicBezTo>
                  <a:cubicBezTo>
                    <a:pt x="2547" y="4763"/>
                    <a:pt x="3014" y="4608"/>
                    <a:pt x="3344" y="4297"/>
                  </a:cubicBezTo>
                  <a:cubicBezTo>
                    <a:pt x="3675" y="3966"/>
                    <a:pt x="3830" y="3500"/>
                    <a:pt x="3830" y="2897"/>
                  </a:cubicBezTo>
                  <a:cubicBezTo>
                    <a:pt x="3830" y="0"/>
                    <a:pt x="3830" y="0"/>
                    <a:pt x="3830" y="0"/>
                  </a:cubicBezTo>
                  <a:lnTo>
                    <a:pt x="190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xmlns="" id="{6E9D8F2D-313F-6443-9C2E-8F0CD7B70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675" y="0"/>
              <a:ext cx="1631950" cy="1679575"/>
            </a:xfrm>
            <a:custGeom>
              <a:avLst/>
              <a:gdLst>
                <a:gd name="T0" fmla="*/ 1011 w 4531"/>
                <a:gd name="T1" fmla="*/ 4666 h 4667"/>
                <a:gd name="T2" fmla="*/ 0 w 4531"/>
                <a:gd name="T3" fmla="*/ 4666 h 4667"/>
                <a:gd name="T4" fmla="*/ 0 w 4531"/>
                <a:gd name="T5" fmla="*/ 0 h 4667"/>
                <a:gd name="T6" fmla="*/ 816 w 4531"/>
                <a:gd name="T7" fmla="*/ 0 h 4667"/>
                <a:gd name="T8" fmla="*/ 2878 w 4531"/>
                <a:gd name="T9" fmla="*/ 1225 h 4667"/>
                <a:gd name="T10" fmla="*/ 3675 w 4531"/>
                <a:gd name="T11" fmla="*/ 0 h 4667"/>
                <a:gd name="T12" fmla="*/ 4530 w 4531"/>
                <a:gd name="T13" fmla="*/ 0 h 4667"/>
                <a:gd name="T14" fmla="*/ 4530 w 4531"/>
                <a:gd name="T15" fmla="*/ 4666 h 4667"/>
                <a:gd name="T16" fmla="*/ 3519 w 4531"/>
                <a:gd name="T17" fmla="*/ 4666 h 4667"/>
                <a:gd name="T18" fmla="*/ 3519 w 4531"/>
                <a:gd name="T19" fmla="*/ 2139 h 4667"/>
                <a:gd name="T20" fmla="*/ 2256 w 4531"/>
                <a:gd name="T21" fmla="*/ 4083 h 4667"/>
                <a:gd name="T22" fmla="*/ 1011 w 4531"/>
                <a:gd name="T23" fmla="*/ 2139 h 4667"/>
                <a:gd name="T24" fmla="*/ 1011 w 4531"/>
                <a:gd name="T25" fmla="*/ 4666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31" h="4667">
                  <a:moveTo>
                    <a:pt x="1011" y="4666"/>
                  </a:moveTo>
                  <a:lnTo>
                    <a:pt x="0" y="4666"/>
                  </a:lnTo>
                  <a:lnTo>
                    <a:pt x="0" y="0"/>
                  </a:lnTo>
                  <a:lnTo>
                    <a:pt x="816" y="0"/>
                  </a:lnTo>
                  <a:lnTo>
                    <a:pt x="2878" y="1225"/>
                  </a:lnTo>
                  <a:lnTo>
                    <a:pt x="3675" y="0"/>
                  </a:lnTo>
                  <a:lnTo>
                    <a:pt x="4530" y="0"/>
                  </a:lnTo>
                  <a:lnTo>
                    <a:pt x="4530" y="4666"/>
                  </a:lnTo>
                  <a:lnTo>
                    <a:pt x="3519" y="4666"/>
                  </a:lnTo>
                  <a:lnTo>
                    <a:pt x="3519" y="2139"/>
                  </a:lnTo>
                  <a:lnTo>
                    <a:pt x="2256" y="4083"/>
                  </a:lnTo>
                  <a:lnTo>
                    <a:pt x="1011" y="2139"/>
                  </a:lnTo>
                  <a:lnTo>
                    <a:pt x="1011" y="46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93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blad zonder beeld 0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9B1B73C-9A9F-BB45-B50B-CC764F3F09BC}"/>
              </a:ext>
            </a:extLst>
          </p:cNvPr>
          <p:cNvGrpSpPr/>
          <p:nvPr userDrawn="1"/>
        </p:nvGrpSpPr>
        <p:grpSpPr>
          <a:xfrm>
            <a:off x="6100073" y="4763"/>
            <a:ext cx="6091927" cy="6853237"/>
            <a:chOff x="1692275" y="4763"/>
            <a:chExt cx="6719888" cy="7559675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xmlns="" id="{DB4D1D85-7AF8-C147-8355-86F90E275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92275" y="4763"/>
              <a:ext cx="6719888" cy="7559675"/>
            </a:xfrm>
            <a:custGeom>
              <a:avLst/>
              <a:gdLst>
                <a:gd name="T0" fmla="*/ 7612 w 18666"/>
                <a:gd name="T1" fmla="*/ 0 h 21000"/>
                <a:gd name="T2" fmla="*/ 12569 w 18666"/>
                <a:gd name="T3" fmla="*/ 10500 h 21000"/>
                <a:gd name="T4" fmla="*/ 0 w 18666"/>
                <a:gd name="T5" fmla="*/ 20999 h 21000"/>
                <a:gd name="T6" fmla="*/ 18665 w 18666"/>
                <a:gd name="T7" fmla="*/ 20999 h 21000"/>
                <a:gd name="T8" fmla="*/ 18665 w 18666"/>
                <a:gd name="T9" fmla="*/ 0 h 21000"/>
                <a:gd name="T10" fmla="*/ 7612 w 18666"/>
                <a:gd name="T11" fmla="*/ 0 h 2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66" h="21000">
                  <a:moveTo>
                    <a:pt x="7612" y="0"/>
                  </a:moveTo>
                  <a:lnTo>
                    <a:pt x="12569" y="10500"/>
                  </a:lnTo>
                  <a:lnTo>
                    <a:pt x="0" y="20999"/>
                  </a:lnTo>
                  <a:lnTo>
                    <a:pt x="18665" y="20999"/>
                  </a:lnTo>
                  <a:lnTo>
                    <a:pt x="18665" y="0"/>
                  </a:lnTo>
                  <a:lnTo>
                    <a:pt x="761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xmlns="" id="{BF6FA36D-CDD3-2549-BF79-1A8F330C73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29075" y="4763"/>
              <a:ext cx="2189163" cy="3779837"/>
            </a:xfrm>
            <a:custGeom>
              <a:avLst/>
              <a:gdLst>
                <a:gd name="T0" fmla="*/ 0 w 6080"/>
                <a:gd name="T1" fmla="*/ 0 h 10501"/>
                <a:gd name="T2" fmla="*/ 6079 w 6080"/>
                <a:gd name="T3" fmla="*/ 10500 h 10501"/>
                <a:gd name="T4" fmla="*/ 1166 w 6080"/>
                <a:gd name="T5" fmla="*/ 0 h 10501"/>
                <a:gd name="T6" fmla="*/ 0 w 6080"/>
                <a:gd name="T7" fmla="*/ 0 h 10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0" h="10501">
                  <a:moveTo>
                    <a:pt x="0" y="0"/>
                  </a:moveTo>
                  <a:lnTo>
                    <a:pt x="6079" y="10500"/>
                  </a:lnTo>
                  <a:lnTo>
                    <a:pt x="1166" y="0"/>
                  </a:lnTo>
                  <a:lnTo>
                    <a:pt x="0" y="0"/>
                  </a:lnTo>
                </a:path>
              </a:pathLst>
            </a:custGeom>
            <a:solidFill>
              <a:srgbClr val="C1E1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444DED-9D61-0A4C-810F-4198201C8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985" y="1405522"/>
            <a:ext cx="7385619" cy="2387600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EDC573-93D6-7F41-B56F-BB3FF4BF9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985" y="4198509"/>
            <a:ext cx="7385619" cy="134245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53E18A-C0CB-1F48-80BB-3D770B9E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985" y="5735637"/>
            <a:ext cx="2215686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A86469-3D06-407F-978C-C34805113BC9}" type="datetime4">
              <a:rPr lang="nl-NL" smtClean="0"/>
              <a:t>20 oktober 2021</a:t>
            </a:fld>
            <a:endParaRPr lang="nl-NL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47B3EBE0-E6CC-2F44-99C0-F0E36E38DB87}"/>
              </a:ext>
            </a:extLst>
          </p:cNvPr>
          <p:cNvGrpSpPr/>
          <p:nvPr userDrawn="1"/>
        </p:nvGrpSpPr>
        <p:grpSpPr>
          <a:xfrm>
            <a:off x="800985" y="806840"/>
            <a:ext cx="3685955" cy="421418"/>
            <a:chOff x="800985" y="806840"/>
            <a:chExt cx="3685955" cy="421418"/>
          </a:xfrm>
          <a:solidFill>
            <a:schemeClr val="bg1"/>
          </a:solidFill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A5C1FCFB-F0AE-064A-8B5D-9A528FD71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985" y="810323"/>
              <a:ext cx="344796" cy="409228"/>
            </a:xfrm>
            <a:custGeom>
              <a:avLst/>
              <a:gdLst>
                <a:gd name="T0" fmla="*/ 2294 w 2619"/>
                <a:gd name="T1" fmla="*/ 985 h 3111"/>
                <a:gd name="T2" fmla="*/ 2294 w 2619"/>
                <a:gd name="T3" fmla="*/ 985 h 3111"/>
                <a:gd name="T4" fmla="*/ 2165 w 2619"/>
                <a:gd name="T5" fmla="*/ 1517 h 3111"/>
                <a:gd name="T6" fmla="*/ 1776 w 2619"/>
                <a:gd name="T7" fmla="*/ 1852 h 3111"/>
                <a:gd name="T8" fmla="*/ 2618 w 2619"/>
                <a:gd name="T9" fmla="*/ 3110 h 3111"/>
                <a:gd name="T10" fmla="*/ 1763 w 2619"/>
                <a:gd name="T11" fmla="*/ 3110 h 3111"/>
                <a:gd name="T12" fmla="*/ 1115 w 2619"/>
                <a:gd name="T13" fmla="*/ 1995 h 3111"/>
                <a:gd name="T14" fmla="*/ 700 w 2619"/>
                <a:gd name="T15" fmla="*/ 1995 h 3111"/>
                <a:gd name="T16" fmla="*/ 700 w 2619"/>
                <a:gd name="T17" fmla="*/ 3110 h 3111"/>
                <a:gd name="T18" fmla="*/ 0 w 2619"/>
                <a:gd name="T19" fmla="*/ 3110 h 3111"/>
                <a:gd name="T20" fmla="*/ 0 w 2619"/>
                <a:gd name="T21" fmla="*/ 0 h 3111"/>
                <a:gd name="T22" fmla="*/ 1205 w 2619"/>
                <a:gd name="T23" fmla="*/ 0 h 3111"/>
                <a:gd name="T24" fmla="*/ 2294 w 2619"/>
                <a:gd name="T25" fmla="*/ 985 h 3111"/>
                <a:gd name="T26" fmla="*/ 700 w 2619"/>
                <a:gd name="T27" fmla="*/ 1439 h 3111"/>
                <a:gd name="T28" fmla="*/ 700 w 2619"/>
                <a:gd name="T29" fmla="*/ 1439 h 3111"/>
                <a:gd name="T30" fmla="*/ 1102 w 2619"/>
                <a:gd name="T31" fmla="*/ 1439 h 3111"/>
                <a:gd name="T32" fmla="*/ 1465 w 2619"/>
                <a:gd name="T33" fmla="*/ 1335 h 3111"/>
                <a:gd name="T34" fmla="*/ 1581 w 2619"/>
                <a:gd name="T35" fmla="*/ 1011 h 3111"/>
                <a:gd name="T36" fmla="*/ 1465 w 2619"/>
                <a:gd name="T37" fmla="*/ 687 h 3111"/>
                <a:gd name="T38" fmla="*/ 1102 w 2619"/>
                <a:gd name="T39" fmla="*/ 583 h 3111"/>
                <a:gd name="T40" fmla="*/ 700 w 2619"/>
                <a:gd name="T41" fmla="*/ 583 h 3111"/>
                <a:gd name="T42" fmla="*/ 700 w 2619"/>
                <a:gd name="T43" fmla="*/ 1439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9" h="3111">
                  <a:moveTo>
                    <a:pt x="2294" y="985"/>
                  </a:moveTo>
                  <a:lnTo>
                    <a:pt x="2294" y="985"/>
                  </a:lnTo>
                  <a:cubicBezTo>
                    <a:pt x="2294" y="1193"/>
                    <a:pt x="2255" y="1374"/>
                    <a:pt x="2165" y="1517"/>
                  </a:cubicBezTo>
                  <a:cubicBezTo>
                    <a:pt x="2074" y="1671"/>
                    <a:pt x="1944" y="1775"/>
                    <a:pt x="1776" y="1852"/>
                  </a:cubicBezTo>
                  <a:cubicBezTo>
                    <a:pt x="2618" y="3110"/>
                    <a:pt x="2618" y="3110"/>
                    <a:pt x="2618" y="3110"/>
                  </a:cubicBezTo>
                  <a:cubicBezTo>
                    <a:pt x="1763" y="3110"/>
                    <a:pt x="1763" y="3110"/>
                    <a:pt x="1763" y="3110"/>
                  </a:cubicBezTo>
                  <a:cubicBezTo>
                    <a:pt x="1115" y="1995"/>
                    <a:pt x="1115" y="1995"/>
                    <a:pt x="1115" y="1995"/>
                  </a:cubicBezTo>
                  <a:cubicBezTo>
                    <a:pt x="700" y="1995"/>
                    <a:pt x="700" y="1995"/>
                    <a:pt x="700" y="1995"/>
                  </a:cubicBezTo>
                  <a:cubicBezTo>
                    <a:pt x="700" y="3110"/>
                    <a:pt x="700" y="3110"/>
                    <a:pt x="700" y="3110"/>
                  </a:cubicBezTo>
                  <a:cubicBezTo>
                    <a:pt x="0" y="3110"/>
                    <a:pt x="0" y="3110"/>
                    <a:pt x="0" y="31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05" y="0"/>
                    <a:pt x="1205" y="0"/>
                    <a:pt x="1205" y="0"/>
                  </a:cubicBezTo>
                  <a:cubicBezTo>
                    <a:pt x="1931" y="0"/>
                    <a:pt x="2294" y="337"/>
                    <a:pt x="2294" y="985"/>
                  </a:cubicBezTo>
                  <a:close/>
                  <a:moveTo>
                    <a:pt x="700" y="1439"/>
                  </a:moveTo>
                  <a:lnTo>
                    <a:pt x="700" y="1439"/>
                  </a:lnTo>
                  <a:cubicBezTo>
                    <a:pt x="1102" y="1439"/>
                    <a:pt x="1102" y="1439"/>
                    <a:pt x="1102" y="1439"/>
                  </a:cubicBezTo>
                  <a:cubicBezTo>
                    <a:pt x="1257" y="1439"/>
                    <a:pt x="1387" y="1400"/>
                    <a:pt x="1465" y="1335"/>
                  </a:cubicBezTo>
                  <a:cubicBezTo>
                    <a:pt x="1543" y="1257"/>
                    <a:pt x="1581" y="1154"/>
                    <a:pt x="1581" y="1011"/>
                  </a:cubicBezTo>
                  <a:cubicBezTo>
                    <a:pt x="1581" y="868"/>
                    <a:pt x="1543" y="752"/>
                    <a:pt x="1465" y="687"/>
                  </a:cubicBezTo>
                  <a:cubicBezTo>
                    <a:pt x="1387" y="609"/>
                    <a:pt x="1257" y="583"/>
                    <a:pt x="1102" y="583"/>
                  </a:cubicBezTo>
                  <a:cubicBezTo>
                    <a:pt x="700" y="583"/>
                    <a:pt x="700" y="583"/>
                    <a:pt x="700" y="583"/>
                  </a:cubicBezTo>
                  <a:lnTo>
                    <a:pt x="700" y="143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2A441636-348D-EC45-85DB-922938833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291" y="810323"/>
              <a:ext cx="366854" cy="409228"/>
            </a:xfrm>
            <a:custGeom>
              <a:avLst/>
              <a:gdLst>
                <a:gd name="T0" fmla="*/ 2216 w 2788"/>
                <a:gd name="T1" fmla="*/ 3110 h 3111"/>
                <a:gd name="T2" fmla="*/ 868 w 2788"/>
                <a:gd name="T3" fmla="*/ 1231 h 3111"/>
                <a:gd name="T4" fmla="*/ 868 w 2788"/>
                <a:gd name="T5" fmla="*/ 3110 h 3111"/>
                <a:gd name="T6" fmla="*/ 194 w 2788"/>
                <a:gd name="T7" fmla="*/ 3110 h 3111"/>
                <a:gd name="T8" fmla="*/ 194 w 2788"/>
                <a:gd name="T9" fmla="*/ 285 h 3111"/>
                <a:gd name="T10" fmla="*/ 0 w 2788"/>
                <a:gd name="T11" fmla="*/ 0 h 3111"/>
                <a:gd name="T12" fmla="*/ 791 w 2788"/>
                <a:gd name="T13" fmla="*/ 0 h 3111"/>
                <a:gd name="T14" fmla="*/ 2113 w 2788"/>
                <a:gd name="T15" fmla="*/ 1852 h 3111"/>
                <a:gd name="T16" fmla="*/ 2113 w 2788"/>
                <a:gd name="T17" fmla="*/ 0 h 3111"/>
                <a:gd name="T18" fmla="*/ 2787 w 2788"/>
                <a:gd name="T19" fmla="*/ 0 h 3111"/>
                <a:gd name="T20" fmla="*/ 2787 w 2788"/>
                <a:gd name="T21" fmla="*/ 3110 h 3111"/>
                <a:gd name="T22" fmla="*/ 2216 w 2788"/>
                <a:gd name="T23" fmla="*/ 3110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8" h="3111">
                  <a:moveTo>
                    <a:pt x="2216" y="3110"/>
                  </a:moveTo>
                  <a:lnTo>
                    <a:pt x="868" y="1231"/>
                  </a:lnTo>
                  <a:lnTo>
                    <a:pt x="868" y="3110"/>
                  </a:lnTo>
                  <a:lnTo>
                    <a:pt x="194" y="3110"/>
                  </a:lnTo>
                  <a:lnTo>
                    <a:pt x="194" y="285"/>
                  </a:lnTo>
                  <a:lnTo>
                    <a:pt x="0" y="0"/>
                  </a:lnTo>
                  <a:lnTo>
                    <a:pt x="791" y="0"/>
                  </a:lnTo>
                  <a:lnTo>
                    <a:pt x="2113" y="1852"/>
                  </a:lnTo>
                  <a:lnTo>
                    <a:pt x="2113" y="0"/>
                  </a:lnTo>
                  <a:lnTo>
                    <a:pt x="2787" y="0"/>
                  </a:lnTo>
                  <a:lnTo>
                    <a:pt x="2787" y="3110"/>
                  </a:lnTo>
                  <a:lnTo>
                    <a:pt x="2216" y="311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92EA1DFA-292A-F044-AB17-15324FDAF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215" y="810323"/>
              <a:ext cx="351762" cy="409228"/>
            </a:xfrm>
            <a:custGeom>
              <a:avLst/>
              <a:gdLst>
                <a:gd name="T0" fmla="*/ 2670 w 2671"/>
                <a:gd name="T1" fmla="*/ 1556 h 3111"/>
                <a:gd name="T2" fmla="*/ 2670 w 2671"/>
                <a:gd name="T3" fmla="*/ 1556 h 3111"/>
                <a:gd name="T4" fmla="*/ 2307 w 2671"/>
                <a:gd name="T5" fmla="*/ 2721 h 3111"/>
                <a:gd name="T6" fmla="*/ 1218 w 2671"/>
                <a:gd name="T7" fmla="*/ 3110 h 3111"/>
                <a:gd name="T8" fmla="*/ 0 w 2671"/>
                <a:gd name="T9" fmla="*/ 3110 h 3111"/>
                <a:gd name="T10" fmla="*/ 0 w 2671"/>
                <a:gd name="T11" fmla="*/ 0 h 3111"/>
                <a:gd name="T12" fmla="*/ 1218 w 2671"/>
                <a:gd name="T13" fmla="*/ 0 h 3111"/>
                <a:gd name="T14" fmla="*/ 2307 w 2671"/>
                <a:gd name="T15" fmla="*/ 389 h 3111"/>
                <a:gd name="T16" fmla="*/ 2670 w 2671"/>
                <a:gd name="T17" fmla="*/ 1556 h 3111"/>
                <a:gd name="T18" fmla="*/ 739 w 2671"/>
                <a:gd name="T19" fmla="*/ 2501 h 3111"/>
                <a:gd name="T20" fmla="*/ 739 w 2671"/>
                <a:gd name="T21" fmla="*/ 2501 h 3111"/>
                <a:gd name="T22" fmla="*/ 1205 w 2671"/>
                <a:gd name="T23" fmla="*/ 2501 h 3111"/>
                <a:gd name="T24" fmla="*/ 1737 w 2671"/>
                <a:gd name="T25" fmla="*/ 2267 h 3111"/>
                <a:gd name="T26" fmla="*/ 1919 w 2671"/>
                <a:gd name="T27" fmla="*/ 1556 h 3111"/>
                <a:gd name="T28" fmla="*/ 1737 w 2671"/>
                <a:gd name="T29" fmla="*/ 843 h 3111"/>
                <a:gd name="T30" fmla="*/ 1205 w 2671"/>
                <a:gd name="T31" fmla="*/ 622 h 3111"/>
                <a:gd name="T32" fmla="*/ 739 w 2671"/>
                <a:gd name="T33" fmla="*/ 2501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1" h="3111">
                  <a:moveTo>
                    <a:pt x="2670" y="1556"/>
                  </a:moveTo>
                  <a:lnTo>
                    <a:pt x="2670" y="1556"/>
                  </a:lnTo>
                  <a:cubicBezTo>
                    <a:pt x="2670" y="2060"/>
                    <a:pt x="2554" y="2449"/>
                    <a:pt x="2307" y="2721"/>
                  </a:cubicBezTo>
                  <a:cubicBezTo>
                    <a:pt x="2061" y="2980"/>
                    <a:pt x="1698" y="3110"/>
                    <a:pt x="1218" y="3110"/>
                  </a:cubicBezTo>
                  <a:cubicBezTo>
                    <a:pt x="0" y="3110"/>
                    <a:pt x="0" y="3110"/>
                    <a:pt x="0" y="31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698" y="0"/>
                    <a:pt x="2074" y="130"/>
                    <a:pt x="2307" y="389"/>
                  </a:cubicBezTo>
                  <a:cubicBezTo>
                    <a:pt x="2554" y="648"/>
                    <a:pt x="2670" y="1037"/>
                    <a:pt x="2670" y="1556"/>
                  </a:cubicBezTo>
                  <a:close/>
                  <a:moveTo>
                    <a:pt x="739" y="2501"/>
                  </a:moveTo>
                  <a:lnTo>
                    <a:pt x="739" y="2501"/>
                  </a:lnTo>
                  <a:cubicBezTo>
                    <a:pt x="1205" y="2501"/>
                    <a:pt x="1205" y="2501"/>
                    <a:pt x="1205" y="2501"/>
                  </a:cubicBezTo>
                  <a:cubicBezTo>
                    <a:pt x="1452" y="2501"/>
                    <a:pt x="1633" y="2423"/>
                    <a:pt x="1737" y="2267"/>
                  </a:cubicBezTo>
                  <a:cubicBezTo>
                    <a:pt x="1854" y="2112"/>
                    <a:pt x="1919" y="1878"/>
                    <a:pt x="1919" y="1556"/>
                  </a:cubicBezTo>
                  <a:cubicBezTo>
                    <a:pt x="1919" y="1231"/>
                    <a:pt x="1854" y="998"/>
                    <a:pt x="1737" y="843"/>
                  </a:cubicBezTo>
                  <a:cubicBezTo>
                    <a:pt x="1633" y="700"/>
                    <a:pt x="1452" y="622"/>
                    <a:pt x="1205" y="622"/>
                  </a:cubicBezTo>
                  <a:lnTo>
                    <a:pt x="739" y="250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6EDB5485-604F-BA46-801B-E7EA479E2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069" y="810323"/>
              <a:ext cx="397619" cy="409228"/>
            </a:xfrm>
            <a:custGeom>
              <a:avLst/>
              <a:gdLst>
                <a:gd name="T0" fmla="*/ 1866 w 3020"/>
                <a:gd name="T1" fmla="*/ 2034 h 3111"/>
                <a:gd name="T2" fmla="*/ 752 w 3020"/>
                <a:gd name="T3" fmla="*/ 3110 h 3111"/>
                <a:gd name="T4" fmla="*/ 0 w 3020"/>
                <a:gd name="T5" fmla="*/ 3110 h 3111"/>
                <a:gd name="T6" fmla="*/ 1167 w 3020"/>
                <a:gd name="T7" fmla="*/ 311 h 3111"/>
                <a:gd name="T8" fmla="*/ 1063 w 3020"/>
                <a:gd name="T9" fmla="*/ 0 h 3111"/>
                <a:gd name="T10" fmla="*/ 1750 w 3020"/>
                <a:gd name="T11" fmla="*/ 0 h 3111"/>
                <a:gd name="T12" fmla="*/ 3019 w 3020"/>
                <a:gd name="T13" fmla="*/ 3110 h 3111"/>
                <a:gd name="T14" fmla="*/ 2254 w 3020"/>
                <a:gd name="T15" fmla="*/ 3110 h 3111"/>
                <a:gd name="T16" fmla="*/ 1866 w 3020"/>
                <a:gd name="T17" fmla="*/ 2034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3111">
                  <a:moveTo>
                    <a:pt x="1866" y="2034"/>
                  </a:moveTo>
                  <a:lnTo>
                    <a:pt x="752" y="3110"/>
                  </a:lnTo>
                  <a:lnTo>
                    <a:pt x="0" y="3110"/>
                  </a:lnTo>
                  <a:lnTo>
                    <a:pt x="1167" y="311"/>
                  </a:lnTo>
                  <a:lnTo>
                    <a:pt x="1063" y="0"/>
                  </a:lnTo>
                  <a:lnTo>
                    <a:pt x="1750" y="0"/>
                  </a:lnTo>
                  <a:lnTo>
                    <a:pt x="3019" y="3110"/>
                  </a:lnTo>
                  <a:lnTo>
                    <a:pt x="2254" y="3110"/>
                  </a:lnTo>
                  <a:lnTo>
                    <a:pt x="1866" y="203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B100D362-17F1-5D4F-98B5-780AD3C8B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673" y="810323"/>
              <a:ext cx="97518" cy="189812"/>
            </a:xfrm>
            <a:custGeom>
              <a:avLst/>
              <a:gdLst>
                <a:gd name="T0" fmla="*/ 738 w 739"/>
                <a:gd name="T1" fmla="*/ 0 h 1440"/>
                <a:gd name="T2" fmla="*/ 0 w 739"/>
                <a:gd name="T3" fmla="*/ 0 h 1440"/>
                <a:gd name="T4" fmla="*/ 0 w 739"/>
                <a:gd name="T5" fmla="*/ 1439 h 1440"/>
                <a:gd name="T6" fmla="*/ 738 w 739"/>
                <a:gd name="T7" fmla="*/ 1439 h 1440"/>
                <a:gd name="T8" fmla="*/ 738 w 739"/>
                <a:gd name="T9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9" h="1440">
                  <a:moveTo>
                    <a:pt x="738" y="0"/>
                  </a:moveTo>
                  <a:lnTo>
                    <a:pt x="0" y="0"/>
                  </a:lnTo>
                  <a:lnTo>
                    <a:pt x="0" y="1439"/>
                  </a:lnTo>
                  <a:lnTo>
                    <a:pt x="738" y="1439"/>
                  </a:lnTo>
                  <a:lnTo>
                    <a:pt x="73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C52ECB34-AA42-BC40-9A61-B36209FF4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673" y="810323"/>
              <a:ext cx="336089" cy="417935"/>
            </a:xfrm>
            <a:custGeom>
              <a:avLst/>
              <a:gdLst>
                <a:gd name="T0" fmla="*/ 1270 w 2554"/>
                <a:gd name="T1" fmla="*/ 0 h 3176"/>
                <a:gd name="T2" fmla="*/ 1270 w 2554"/>
                <a:gd name="T3" fmla="*/ 0 h 3176"/>
                <a:gd name="T4" fmla="*/ 1270 w 2554"/>
                <a:gd name="T5" fmla="*/ 570 h 3176"/>
                <a:gd name="T6" fmla="*/ 1814 w 2554"/>
                <a:gd name="T7" fmla="*/ 570 h 3176"/>
                <a:gd name="T8" fmla="*/ 1814 w 2554"/>
                <a:gd name="T9" fmla="*/ 1943 h 3176"/>
                <a:gd name="T10" fmla="*/ 1684 w 2554"/>
                <a:gd name="T11" fmla="*/ 2410 h 3176"/>
                <a:gd name="T12" fmla="*/ 1270 w 2554"/>
                <a:gd name="T13" fmla="*/ 2565 h 3176"/>
                <a:gd name="T14" fmla="*/ 868 w 2554"/>
                <a:gd name="T15" fmla="*/ 2410 h 3176"/>
                <a:gd name="T16" fmla="*/ 738 w 2554"/>
                <a:gd name="T17" fmla="*/ 1995 h 3176"/>
                <a:gd name="T18" fmla="*/ 0 w 2554"/>
                <a:gd name="T19" fmla="*/ 1995 h 3176"/>
                <a:gd name="T20" fmla="*/ 311 w 2554"/>
                <a:gd name="T21" fmla="*/ 2876 h 3176"/>
                <a:gd name="T22" fmla="*/ 1270 w 2554"/>
                <a:gd name="T23" fmla="*/ 3175 h 3176"/>
                <a:gd name="T24" fmla="*/ 2229 w 2554"/>
                <a:gd name="T25" fmla="*/ 2864 h 3176"/>
                <a:gd name="T26" fmla="*/ 2553 w 2554"/>
                <a:gd name="T27" fmla="*/ 1930 h 3176"/>
                <a:gd name="T28" fmla="*/ 2553 w 2554"/>
                <a:gd name="T29" fmla="*/ 0 h 3176"/>
                <a:gd name="T30" fmla="*/ 1270 w 2554"/>
                <a:gd name="T31" fmla="*/ 0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54" h="3176">
                  <a:moveTo>
                    <a:pt x="1270" y="0"/>
                  </a:moveTo>
                  <a:lnTo>
                    <a:pt x="1270" y="0"/>
                  </a:lnTo>
                  <a:cubicBezTo>
                    <a:pt x="1270" y="570"/>
                    <a:pt x="1270" y="570"/>
                    <a:pt x="1270" y="570"/>
                  </a:cubicBezTo>
                  <a:cubicBezTo>
                    <a:pt x="1814" y="570"/>
                    <a:pt x="1814" y="570"/>
                    <a:pt x="1814" y="570"/>
                  </a:cubicBezTo>
                  <a:cubicBezTo>
                    <a:pt x="1814" y="1943"/>
                    <a:pt x="1814" y="1943"/>
                    <a:pt x="1814" y="1943"/>
                  </a:cubicBezTo>
                  <a:cubicBezTo>
                    <a:pt x="1814" y="2151"/>
                    <a:pt x="1775" y="2306"/>
                    <a:pt x="1684" y="2410"/>
                  </a:cubicBezTo>
                  <a:cubicBezTo>
                    <a:pt x="1594" y="2513"/>
                    <a:pt x="1451" y="2565"/>
                    <a:pt x="1270" y="2565"/>
                  </a:cubicBezTo>
                  <a:cubicBezTo>
                    <a:pt x="1101" y="2565"/>
                    <a:pt x="959" y="2513"/>
                    <a:pt x="868" y="2410"/>
                  </a:cubicBezTo>
                  <a:cubicBezTo>
                    <a:pt x="790" y="2306"/>
                    <a:pt x="738" y="2177"/>
                    <a:pt x="738" y="1995"/>
                  </a:cubicBezTo>
                  <a:cubicBezTo>
                    <a:pt x="0" y="1995"/>
                    <a:pt x="0" y="1995"/>
                    <a:pt x="0" y="1995"/>
                  </a:cubicBezTo>
                  <a:cubicBezTo>
                    <a:pt x="12" y="2384"/>
                    <a:pt x="116" y="2682"/>
                    <a:pt x="311" y="2876"/>
                  </a:cubicBezTo>
                  <a:cubicBezTo>
                    <a:pt x="518" y="3071"/>
                    <a:pt x="842" y="3175"/>
                    <a:pt x="1270" y="3175"/>
                  </a:cubicBezTo>
                  <a:cubicBezTo>
                    <a:pt x="1698" y="3175"/>
                    <a:pt x="2009" y="3071"/>
                    <a:pt x="2229" y="2864"/>
                  </a:cubicBezTo>
                  <a:cubicBezTo>
                    <a:pt x="2449" y="2643"/>
                    <a:pt x="2553" y="2345"/>
                    <a:pt x="2553" y="1930"/>
                  </a:cubicBezTo>
                  <a:cubicBezTo>
                    <a:pt x="2553" y="0"/>
                    <a:pt x="2553" y="0"/>
                    <a:pt x="2553" y="0"/>
                  </a:cubicBezTo>
                  <a:lnTo>
                    <a:pt x="127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8187E063-09F8-1046-8830-80FF11E41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476" y="810323"/>
              <a:ext cx="397619" cy="409228"/>
            </a:xfrm>
            <a:custGeom>
              <a:avLst/>
              <a:gdLst>
                <a:gd name="T0" fmla="*/ 674 w 3021"/>
                <a:gd name="T1" fmla="*/ 3110 h 3111"/>
                <a:gd name="T2" fmla="*/ 0 w 3021"/>
                <a:gd name="T3" fmla="*/ 3110 h 3111"/>
                <a:gd name="T4" fmla="*/ 0 w 3021"/>
                <a:gd name="T5" fmla="*/ 0 h 3111"/>
                <a:gd name="T6" fmla="*/ 544 w 3021"/>
                <a:gd name="T7" fmla="*/ 0 h 3111"/>
                <a:gd name="T8" fmla="*/ 1919 w 3021"/>
                <a:gd name="T9" fmla="*/ 816 h 3111"/>
                <a:gd name="T10" fmla="*/ 2450 w 3021"/>
                <a:gd name="T11" fmla="*/ 0 h 3111"/>
                <a:gd name="T12" fmla="*/ 3020 w 3021"/>
                <a:gd name="T13" fmla="*/ 0 h 3111"/>
                <a:gd name="T14" fmla="*/ 3020 w 3021"/>
                <a:gd name="T15" fmla="*/ 3110 h 3111"/>
                <a:gd name="T16" fmla="*/ 2346 w 3021"/>
                <a:gd name="T17" fmla="*/ 3110 h 3111"/>
                <a:gd name="T18" fmla="*/ 2346 w 3021"/>
                <a:gd name="T19" fmla="*/ 1426 h 3111"/>
                <a:gd name="T20" fmla="*/ 1504 w 3021"/>
                <a:gd name="T21" fmla="*/ 2721 h 3111"/>
                <a:gd name="T22" fmla="*/ 674 w 3021"/>
                <a:gd name="T23" fmla="*/ 1426 h 3111"/>
                <a:gd name="T24" fmla="*/ 674 w 3021"/>
                <a:gd name="T25" fmla="*/ 3110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1" h="3111">
                  <a:moveTo>
                    <a:pt x="674" y="3110"/>
                  </a:moveTo>
                  <a:lnTo>
                    <a:pt x="0" y="3110"/>
                  </a:lnTo>
                  <a:lnTo>
                    <a:pt x="0" y="0"/>
                  </a:lnTo>
                  <a:lnTo>
                    <a:pt x="544" y="0"/>
                  </a:lnTo>
                  <a:lnTo>
                    <a:pt x="1919" y="816"/>
                  </a:lnTo>
                  <a:lnTo>
                    <a:pt x="2450" y="0"/>
                  </a:lnTo>
                  <a:lnTo>
                    <a:pt x="3020" y="0"/>
                  </a:lnTo>
                  <a:lnTo>
                    <a:pt x="3020" y="3110"/>
                  </a:lnTo>
                  <a:lnTo>
                    <a:pt x="2346" y="3110"/>
                  </a:lnTo>
                  <a:lnTo>
                    <a:pt x="2346" y="1426"/>
                  </a:lnTo>
                  <a:lnTo>
                    <a:pt x="1504" y="2721"/>
                  </a:lnTo>
                  <a:lnTo>
                    <a:pt x="674" y="1426"/>
                  </a:lnTo>
                  <a:lnTo>
                    <a:pt x="674" y="311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5FF86071-2DA5-BA49-BAC3-CBE9C1234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234" y="810323"/>
              <a:ext cx="161950" cy="175881"/>
            </a:xfrm>
            <a:custGeom>
              <a:avLst/>
              <a:gdLst>
                <a:gd name="T0" fmla="*/ 1231 w 1232"/>
                <a:gd name="T1" fmla="*/ 0 h 1336"/>
                <a:gd name="T2" fmla="*/ 907 w 1232"/>
                <a:gd name="T3" fmla="*/ 0 h 1336"/>
                <a:gd name="T4" fmla="*/ 622 w 1232"/>
                <a:gd name="T5" fmla="*/ 972 h 1336"/>
                <a:gd name="T6" fmla="*/ 337 w 1232"/>
                <a:gd name="T7" fmla="*/ 0 h 1336"/>
                <a:gd name="T8" fmla="*/ 0 w 1232"/>
                <a:gd name="T9" fmla="*/ 0 h 1336"/>
                <a:gd name="T10" fmla="*/ 467 w 1232"/>
                <a:gd name="T11" fmla="*/ 1335 h 1336"/>
                <a:gd name="T12" fmla="*/ 764 w 1232"/>
                <a:gd name="T13" fmla="*/ 1335 h 1336"/>
                <a:gd name="T14" fmla="*/ 1231 w 1232"/>
                <a:gd name="T1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2" h="1336">
                  <a:moveTo>
                    <a:pt x="1231" y="0"/>
                  </a:moveTo>
                  <a:lnTo>
                    <a:pt x="907" y="0"/>
                  </a:lnTo>
                  <a:lnTo>
                    <a:pt x="622" y="972"/>
                  </a:lnTo>
                  <a:lnTo>
                    <a:pt x="337" y="0"/>
                  </a:lnTo>
                  <a:lnTo>
                    <a:pt x="0" y="0"/>
                  </a:lnTo>
                  <a:lnTo>
                    <a:pt x="467" y="1335"/>
                  </a:lnTo>
                  <a:lnTo>
                    <a:pt x="764" y="1335"/>
                  </a:lnTo>
                  <a:lnTo>
                    <a:pt x="1231" y="0"/>
                  </a:lnTo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A0058526-396D-9942-BF56-9F40ED404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304" y="810323"/>
              <a:ext cx="124800" cy="175881"/>
            </a:xfrm>
            <a:custGeom>
              <a:avLst/>
              <a:gdLst>
                <a:gd name="T0" fmla="*/ 907 w 947"/>
                <a:gd name="T1" fmla="*/ 0 h 1336"/>
                <a:gd name="T2" fmla="*/ 0 w 947"/>
                <a:gd name="T3" fmla="*/ 0 h 1336"/>
                <a:gd name="T4" fmla="*/ 0 w 947"/>
                <a:gd name="T5" fmla="*/ 1335 h 1336"/>
                <a:gd name="T6" fmla="*/ 946 w 947"/>
                <a:gd name="T7" fmla="*/ 1335 h 1336"/>
                <a:gd name="T8" fmla="*/ 946 w 947"/>
                <a:gd name="T9" fmla="*/ 1089 h 1336"/>
                <a:gd name="T10" fmla="*/ 311 w 947"/>
                <a:gd name="T11" fmla="*/ 1089 h 1336"/>
                <a:gd name="T12" fmla="*/ 311 w 947"/>
                <a:gd name="T13" fmla="*/ 791 h 1336"/>
                <a:gd name="T14" fmla="*/ 777 w 947"/>
                <a:gd name="T15" fmla="*/ 791 h 1336"/>
                <a:gd name="T16" fmla="*/ 803 w 947"/>
                <a:gd name="T17" fmla="*/ 531 h 1336"/>
                <a:gd name="T18" fmla="*/ 311 w 947"/>
                <a:gd name="T19" fmla="*/ 531 h 1336"/>
                <a:gd name="T20" fmla="*/ 311 w 947"/>
                <a:gd name="T21" fmla="*/ 246 h 1336"/>
                <a:gd name="T22" fmla="*/ 907 w 947"/>
                <a:gd name="T23" fmla="*/ 246 h 1336"/>
                <a:gd name="T24" fmla="*/ 907 w 947"/>
                <a:gd name="T2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1336">
                  <a:moveTo>
                    <a:pt x="907" y="0"/>
                  </a:moveTo>
                  <a:lnTo>
                    <a:pt x="0" y="0"/>
                  </a:lnTo>
                  <a:lnTo>
                    <a:pt x="0" y="1335"/>
                  </a:lnTo>
                  <a:lnTo>
                    <a:pt x="946" y="1335"/>
                  </a:lnTo>
                  <a:lnTo>
                    <a:pt x="946" y="1089"/>
                  </a:lnTo>
                  <a:lnTo>
                    <a:pt x="311" y="1089"/>
                  </a:lnTo>
                  <a:lnTo>
                    <a:pt x="311" y="791"/>
                  </a:lnTo>
                  <a:lnTo>
                    <a:pt x="777" y="791"/>
                  </a:lnTo>
                  <a:lnTo>
                    <a:pt x="803" y="531"/>
                  </a:lnTo>
                  <a:lnTo>
                    <a:pt x="311" y="531"/>
                  </a:lnTo>
                  <a:lnTo>
                    <a:pt x="311" y="246"/>
                  </a:lnTo>
                  <a:lnTo>
                    <a:pt x="907" y="246"/>
                  </a:lnTo>
                  <a:lnTo>
                    <a:pt x="907" y="0"/>
                  </a:lnTo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xmlns="" id="{9B2B7FAF-87DF-2A41-A3D3-CC17E6160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2547" y="810323"/>
              <a:ext cx="148599" cy="175881"/>
            </a:xfrm>
            <a:custGeom>
              <a:avLst/>
              <a:gdLst>
                <a:gd name="T0" fmla="*/ 298 w 1129"/>
                <a:gd name="T1" fmla="*/ 622 h 1336"/>
                <a:gd name="T2" fmla="*/ 298 w 1129"/>
                <a:gd name="T3" fmla="*/ 622 h 1336"/>
                <a:gd name="T4" fmla="*/ 298 w 1129"/>
                <a:gd name="T5" fmla="*/ 246 h 1336"/>
                <a:gd name="T6" fmla="*/ 467 w 1129"/>
                <a:gd name="T7" fmla="*/ 246 h 1336"/>
                <a:gd name="T8" fmla="*/ 623 w 1129"/>
                <a:gd name="T9" fmla="*/ 298 h 1336"/>
                <a:gd name="T10" fmla="*/ 675 w 1129"/>
                <a:gd name="T11" fmla="*/ 441 h 1336"/>
                <a:gd name="T12" fmla="*/ 623 w 1129"/>
                <a:gd name="T13" fmla="*/ 570 h 1336"/>
                <a:gd name="T14" fmla="*/ 467 w 1129"/>
                <a:gd name="T15" fmla="*/ 622 h 1336"/>
                <a:gd name="T16" fmla="*/ 298 w 1129"/>
                <a:gd name="T17" fmla="*/ 622 h 1336"/>
                <a:gd name="T18" fmla="*/ 519 w 1129"/>
                <a:gd name="T19" fmla="*/ 0 h 1336"/>
                <a:gd name="T20" fmla="*/ 519 w 1129"/>
                <a:gd name="T21" fmla="*/ 0 h 1336"/>
                <a:gd name="T22" fmla="*/ 0 w 1129"/>
                <a:gd name="T23" fmla="*/ 0 h 1336"/>
                <a:gd name="T24" fmla="*/ 0 w 1129"/>
                <a:gd name="T25" fmla="*/ 1335 h 1336"/>
                <a:gd name="T26" fmla="*/ 298 w 1129"/>
                <a:gd name="T27" fmla="*/ 1335 h 1336"/>
                <a:gd name="T28" fmla="*/ 298 w 1129"/>
                <a:gd name="T29" fmla="*/ 855 h 1336"/>
                <a:gd name="T30" fmla="*/ 480 w 1129"/>
                <a:gd name="T31" fmla="*/ 855 h 1336"/>
                <a:gd name="T32" fmla="*/ 752 w 1129"/>
                <a:gd name="T33" fmla="*/ 1335 h 1336"/>
                <a:gd name="T34" fmla="*/ 1128 w 1129"/>
                <a:gd name="T35" fmla="*/ 1335 h 1336"/>
                <a:gd name="T36" fmla="*/ 765 w 1129"/>
                <a:gd name="T37" fmla="*/ 804 h 1336"/>
                <a:gd name="T38" fmla="*/ 934 w 1129"/>
                <a:gd name="T39" fmla="*/ 648 h 1336"/>
                <a:gd name="T40" fmla="*/ 986 w 1129"/>
                <a:gd name="T41" fmla="*/ 428 h 1336"/>
                <a:gd name="T42" fmla="*/ 519 w 1129"/>
                <a:gd name="T43" fmla="*/ 0 h 1336"/>
                <a:gd name="T44" fmla="*/ 298 w 1129"/>
                <a:gd name="T45" fmla="*/ 622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9" h="1336">
                  <a:moveTo>
                    <a:pt x="298" y="622"/>
                  </a:moveTo>
                  <a:lnTo>
                    <a:pt x="298" y="622"/>
                  </a:lnTo>
                  <a:cubicBezTo>
                    <a:pt x="298" y="246"/>
                    <a:pt x="298" y="246"/>
                    <a:pt x="298" y="246"/>
                  </a:cubicBezTo>
                  <a:cubicBezTo>
                    <a:pt x="467" y="246"/>
                    <a:pt x="467" y="246"/>
                    <a:pt x="467" y="246"/>
                  </a:cubicBezTo>
                  <a:cubicBezTo>
                    <a:pt x="545" y="246"/>
                    <a:pt x="597" y="259"/>
                    <a:pt x="623" y="298"/>
                  </a:cubicBezTo>
                  <a:cubicBezTo>
                    <a:pt x="661" y="324"/>
                    <a:pt x="675" y="376"/>
                    <a:pt x="675" y="441"/>
                  </a:cubicBezTo>
                  <a:cubicBezTo>
                    <a:pt x="675" y="492"/>
                    <a:pt x="661" y="544"/>
                    <a:pt x="623" y="570"/>
                  </a:cubicBezTo>
                  <a:cubicBezTo>
                    <a:pt x="597" y="596"/>
                    <a:pt x="545" y="622"/>
                    <a:pt x="467" y="622"/>
                  </a:cubicBezTo>
                  <a:cubicBezTo>
                    <a:pt x="298" y="622"/>
                    <a:pt x="298" y="622"/>
                    <a:pt x="298" y="622"/>
                  </a:cubicBezTo>
                  <a:lnTo>
                    <a:pt x="519" y="0"/>
                  </a:lnTo>
                  <a:lnTo>
                    <a:pt x="51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1335"/>
                    <a:pt x="0" y="1335"/>
                    <a:pt x="0" y="1335"/>
                  </a:cubicBezTo>
                  <a:cubicBezTo>
                    <a:pt x="298" y="1335"/>
                    <a:pt x="298" y="1335"/>
                    <a:pt x="298" y="1335"/>
                  </a:cubicBezTo>
                  <a:cubicBezTo>
                    <a:pt x="298" y="855"/>
                    <a:pt x="298" y="855"/>
                    <a:pt x="298" y="855"/>
                  </a:cubicBezTo>
                  <a:cubicBezTo>
                    <a:pt x="480" y="855"/>
                    <a:pt x="480" y="855"/>
                    <a:pt x="480" y="855"/>
                  </a:cubicBezTo>
                  <a:cubicBezTo>
                    <a:pt x="752" y="1335"/>
                    <a:pt x="752" y="1335"/>
                    <a:pt x="752" y="1335"/>
                  </a:cubicBezTo>
                  <a:cubicBezTo>
                    <a:pt x="1128" y="1335"/>
                    <a:pt x="1128" y="1335"/>
                    <a:pt x="1128" y="1335"/>
                  </a:cubicBezTo>
                  <a:cubicBezTo>
                    <a:pt x="765" y="804"/>
                    <a:pt x="765" y="804"/>
                    <a:pt x="765" y="804"/>
                  </a:cubicBezTo>
                  <a:cubicBezTo>
                    <a:pt x="843" y="765"/>
                    <a:pt x="895" y="713"/>
                    <a:pt x="934" y="648"/>
                  </a:cubicBezTo>
                  <a:cubicBezTo>
                    <a:pt x="972" y="596"/>
                    <a:pt x="986" y="519"/>
                    <a:pt x="986" y="428"/>
                  </a:cubicBezTo>
                  <a:cubicBezTo>
                    <a:pt x="986" y="142"/>
                    <a:pt x="830" y="0"/>
                    <a:pt x="519" y="0"/>
                  </a:cubicBezTo>
                  <a:lnTo>
                    <a:pt x="298" y="622"/>
                  </a:lnTo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xmlns="" id="{F952D9A6-79A4-2C47-95FA-45761C2F0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721" y="810323"/>
              <a:ext cx="136409" cy="175881"/>
            </a:xfrm>
            <a:custGeom>
              <a:avLst/>
              <a:gdLst>
                <a:gd name="T0" fmla="*/ 985 w 1038"/>
                <a:gd name="T1" fmla="*/ 350 h 1336"/>
                <a:gd name="T2" fmla="*/ 985 w 1038"/>
                <a:gd name="T3" fmla="*/ 350 h 1336"/>
                <a:gd name="T4" fmla="*/ 933 w 1038"/>
                <a:gd name="T5" fmla="*/ 519 h 1336"/>
                <a:gd name="T6" fmla="*/ 790 w 1038"/>
                <a:gd name="T7" fmla="*/ 648 h 1336"/>
                <a:gd name="T8" fmla="*/ 972 w 1038"/>
                <a:gd name="T9" fmla="*/ 765 h 1336"/>
                <a:gd name="T10" fmla="*/ 1037 w 1038"/>
                <a:gd name="T11" fmla="*/ 972 h 1336"/>
                <a:gd name="T12" fmla="*/ 920 w 1038"/>
                <a:gd name="T13" fmla="*/ 1244 h 1336"/>
                <a:gd name="T14" fmla="*/ 609 w 1038"/>
                <a:gd name="T15" fmla="*/ 1335 h 1336"/>
                <a:gd name="T16" fmla="*/ 0 w 1038"/>
                <a:gd name="T17" fmla="*/ 1335 h 1336"/>
                <a:gd name="T18" fmla="*/ 0 w 1038"/>
                <a:gd name="T19" fmla="*/ 0 h 1336"/>
                <a:gd name="T20" fmla="*/ 583 w 1038"/>
                <a:gd name="T21" fmla="*/ 0 h 1336"/>
                <a:gd name="T22" fmla="*/ 868 w 1038"/>
                <a:gd name="T23" fmla="*/ 91 h 1336"/>
                <a:gd name="T24" fmla="*/ 985 w 1038"/>
                <a:gd name="T25" fmla="*/ 350 h 1336"/>
                <a:gd name="T26" fmla="*/ 311 w 1038"/>
                <a:gd name="T27" fmla="*/ 544 h 1336"/>
                <a:gd name="T28" fmla="*/ 311 w 1038"/>
                <a:gd name="T29" fmla="*/ 544 h 1336"/>
                <a:gd name="T30" fmla="*/ 505 w 1038"/>
                <a:gd name="T31" fmla="*/ 544 h 1336"/>
                <a:gd name="T32" fmla="*/ 674 w 1038"/>
                <a:gd name="T33" fmla="*/ 389 h 1336"/>
                <a:gd name="T34" fmla="*/ 635 w 1038"/>
                <a:gd name="T35" fmla="*/ 285 h 1336"/>
                <a:gd name="T36" fmla="*/ 518 w 1038"/>
                <a:gd name="T37" fmla="*/ 246 h 1336"/>
                <a:gd name="T38" fmla="*/ 311 w 1038"/>
                <a:gd name="T39" fmla="*/ 246 h 1336"/>
                <a:gd name="T40" fmla="*/ 311 w 1038"/>
                <a:gd name="T41" fmla="*/ 544 h 1336"/>
                <a:gd name="T42" fmla="*/ 311 w 1038"/>
                <a:gd name="T43" fmla="*/ 778 h 1336"/>
                <a:gd name="T44" fmla="*/ 311 w 1038"/>
                <a:gd name="T45" fmla="*/ 778 h 1336"/>
                <a:gd name="T46" fmla="*/ 311 w 1038"/>
                <a:gd name="T47" fmla="*/ 1102 h 1336"/>
                <a:gd name="T48" fmla="*/ 557 w 1038"/>
                <a:gd name="T49" fmla="*/ 1102 h 1336"/>
                <a:gd name="T50" fmla="*/ 687 w 1038"/>
                <a:gd name="T51" fmla="*/ 1063 h 1336"/>
                <a:gd name="T52" fmla="*/ 738 w 1038"/>
                <a:gd name="T53" fmla="*/ 933 h 1336"/>
                <a:gd name="T54" fmla="*/ 687 w 1038"/>
                <a:gd name="T55" fmla="*/ 816 h 1336"/>
                <a:gd name="T56" fmla="*/ 544 w 1038"/>
                <a:gd name="T57" fmla="*/ 778 h 1336"/>
                <a:gd name="T58" fmla="*/ 311 w 1038"/>
                <a:gd name="T59" fmla="*/ 778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8" h="1336">
                  <a:moveTo>
                    <a:pt x="985" y="350"/>
                  </a:moveTo>
                  <a:lnTo>
                    <a:pt x="985" y="350"/>
                  </a:lnTo>
                  <a:cubicBezTo>
                    <a:pt x="985" y="415"/>
                    <a:pt x="959" y="467"/>
                    <a:pt x="933" y="519"/>
                  </a:cubicBezTo>
                  <a:cubicBezTo>
                    <a:pt x="907" y="570"/>
                    <a:pt x="855" y="609"/>
                    <a:pt x="790" y="648"/>
                  </a:cubicBezTo>
                  <a:cubicBezTo>
                    <a:pt x="868" y="661"/>
                    <a:pt x="933" y="700"/>
                    <a:pt x="972" y="765"/>
                  </a:cubicBezTo>
                  <a:cubicBezTo>
                    <a:pt x="1011" y="816"/>
                    <a:pt x="1037" y="882"/>
                    <a:pt x="1037" y="972"/>
                  </a:cubicBezTo>
                  <a:cubicBezTo>
                    <a:pt x="1037" y="1089"/>
                    <a:pt x="998" y="1179"/>
                    <a:pt x="920" y="1244"/>
                  </a:cubicBezTo>
                  <a:cubicBezTo>
                    <a:pt x="842" y="1309"/>
                    <a:pt x="738" y="1335"/>
                    <a:pt x="609" y="1335"/>
                  </a:cubicBezTo>
                  <a:cubicBezTo>
                    <a:pt x="0" y="1335"/>
                    <a:pt x="0" y="1335"/>
                    <a:pt x="0" y="13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713" y="0"/>
                    <a:pt x="803" y="39"/>
                    <a:pt x="868" y="91"/>
                  </a:cubicBezTo>
                  <a:cubicBezTo>
                    <a:pt x="946" y="155"/>
                    <a:pt x="985" y="233"/>
                    <a:pt x="985" y="350"/>
                  </a:cubicBezTo>
                  <a:close/>
                  <a:moveTo>
                    <a:pt x="311" y="544"/>
                  </a:moveTo>
                  <a:lnTo>
                    <a:pt x="311" y="544"/>
                  </a:lnTo>
                  <a:cubicBezTo>
                    <a:pt x="505" y="544"/>
                    <a:pt x="505" y="544"/>
                    <a:pt x="505" y="544"/>
                  </a:cubicBezTo>
                  <a:cubicBezTo>
                    <a:pt x="622" y="544"/>
                    <a:pt x="674" y="492"/>
                    <a:pt x="674" y="389"/>
                  </a:cubicBezTo>
                  <a:cubicBezTo>
                    <a:pt x="674" y="337"/>
                    <a:pt x="661" y="298"/>
                    <a:pt x="635" y="285"/>
                  </a:cubicBezTo>
                  <a:cubicBezTo>
                    <a:pt x="609" y="259"/>
                    <a:pt x="570" y="246"/>
                    <a:pt x="518" y="246"/>
                  </a:cubicBezTo>
                  <a:cubicBezTo>
                    <a:pt x="311" y="246"/>
                    <a:pt x="311" y="246"/>
                    <a:pt x="311" y="246"/>
                  </a:cubicBezTo>
                  <a:lnTo>
                    <a:pt x="311" y="544"/>
                  </a:lnTo>
                  <a:close/>
                  <a:moveTo>
                    <a:pt x="311" y="778"/>
                  </a:moveTo>
                  <a:lnTo>
                    <a:pt x="311" y="778"/>
                  </a:lnTo>
                  <a:cubicBezTo>
                    <a:pt x="311" y="1102"/>
                    <a:pt x="311" y="1102"/>
                    <a:pt x="311" y="1102"/>
                  </a:cubicBezTo>
                  <a:cubicBezTo>
                    <a:pt x="557" y="1102"/>
                    <a:pt x="557" y="1102"/>
                    <a:pt x="557" y="1102"/>
                  </a:cubicBezTo>
                  <a:cubicBezTo>
                    <a:pt x="622" y="1102"/>
                    <a:pt x="661" y="1089"/>
                    <a:pt x="687" y="1063"/>
                  </a:cubicBezTo>
                  <a:cubicBezTo>
                    <a:pt x="726" y="1037"/>
                    <a:pt x="738" y="998"/>
                    <a:pt x="738" y="933"/>
                  </a:cubicBezTo>
                  <a:cubicBezTo>
                    <a:pt x="738" y="882"/>
                    <a:pt x="713" y="843"/>
                    <a:pt x="687" y="816"/>
                  </a:cubicBezTo>
                  <a:cubicBezTo>
                    <a:pt x="661" y="791"/>
                    <a:pt x="609" y="778"/>
                    <a:pt x="544" y="778"/>
                  </a:cubicBezTo>
                  <a:lnTo>
                    <a:pt x="311" y="77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xmlns="" id="{8A68F4E3-B28A-B246-B0D6-8E4A74F54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579" y="810323"/>
              <a:ext cx="170657" cy="175881"/>
            </a:xfrm>
            <a:custGeom>
              <a:avLst/>
              <a:gdLst>
                <a:gd name="T0" fmla="*/ 894 w 1297"/>
                <a:gd name="T1" fmla="*/ 1102 h 1336"/>
                <a:gd name="T2" fmla="*/ 414 w 1297"/>
                <a:gd name="T3" fmla="*/ 1102 h 1336"/>
                <a:gd name="T4" fmla="*/ 324 w 1297"/>
                <a:gd name="T5" fmla="*/ 1335 h 1336"/>
                <a:gd name="T6" fmla="*/ 0 w 1297"/>
                <a:gd name="T7" fmla="*/ 1335 h 1336"/>
                <a:gd name="T8" fmla="*/ 505 w 1297"/>
                <a:gd name="T9" fmla="*/ 130 h 1336"/>
                <a:gd name="T10" fmla="*/ 453 w 1297"/>
                <a:gd name="T11" fmla="*/ 0 h 1336"/>
                <a:gd name="T12" fmla="*/ 751 w 1297"/>
                <a:gd name="T13" fmla="*/ 0 h 1336"/>
                <a:gd name="T14" fmla="*/ 1296 w 1297"/>
                <a:gd name="T15" fmla="*/ 1335 h 1336"/>
                <a:gd name="T16" fmla="*/ 971 w 1297"/>
                <a:gd name="T17" fmla="*/ 1335 h 1336"/>
                <a:gd name="T18" fmla="*/ 894 w 1297"/>
                <a:gd name="T19" fmla="*/ 1102 h 1336"/>
                <a:gd name="T20" fmla="*/ 492 w 1297"/>
                <a:gd name="T21" fmla="*/ 868 h 1336"/>
                <a:gd name="T22" fmla="*/ 803 w 1297"/>
                <a:gd name="T23" fmla="*/ 868 h 1336"/>
                <a:gd name="T24" fmla="*/ 648 w 1297"/>
                <a:gd name="T25" fmla="*/ 415 h 1336"/>
                <a:gd name="T26" fmla="*/ 492 w 1297"/>
                <a:gd name="T27" fmla="*/ 868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7" h="1336">
                  <a:moveTo>
                    <a:pt x="894" y="1102"/>
                  </a:moveTo>
                  <a:lnTo>
                    <a:pt x="414" y="1102"/>
                  </a:lnTo>
                  <a:lnTo>
                    <a:pt x="324" y="1335"/>
                  </a:lnTo>
                  <a:lnTo>
                    <a:pt x="0" y="1335"/>
                  </a:lnTo>
                  <a:lnTo>
                    <a:pt x="505" y="130"/>
                  </a:lnTo>
                  <a:lnTo>
                    <a:pt x="453" y="0"/>
                  </a:lnTo>
                  <a:lnTo>
                    <a:pt x="751" y="0"/>
                  </a:lnTo>
                  <a:lnTo>
                    <a:pt x="1296" y="1335"/>
                  </a:lnTo>
                  <a:lnTo>
                    <a:pt x="971" y="1335"/>
                  </a:lnTo>
                  <a:lnTo>
                    <a:pt x="894" y="1102"/>
                  </a:lnTo>
                  <a:close/>
                  <a:moveTo>
                    <a:pt x="492" y="868"/>
                  </a:moveTo>
                  <a:lnTo>
                    <a:pt x="803" y="868"/>
                  </a:lnTo>
                  <a:lnTo>
                    <a:pt x="648" y="415"/>
                  </a:lnTo>
                  <a:lnTo>
                    <a:pt x="492" y="86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xmlns="" id="{2E4E6EFC-93AB-0245-B75A-76224E82B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2328" y="810323"/>
              <a:ext cx="170657" cy="175881"/>
            </a:xfrm>
            <a:custGeom>
              <a:avLst/>
              <a:gdLst>
                <a:gd name="T0" fmla="*/ 882 w 1298"/>
                <a:gd name="T1" fmla="*/ 1102 h 1336"/>
                <a:gd name="T2" fmla="*/ 402 w 1298"/>
                <a:gd name="T3" fmla="*/ 1102 h 1336"/>
                <a:gd name="T4" fmla="*/ 324 w 1298"/>
                <a:gd name="T5" fmla="*/ 1335 h 1336"/>
                <a:gd name="T6" fmla="*/ 0 w 1298"/>
                <a:gd name="T7" fmla="*/ 1335 h 1336"/>
                <a:gd name="T8" fmla="*/ 493 w 1298"/>
                <a:gd name="T9" fmla="*/ 130 h 1336"/>
                <a:gd name="T10" fmla="*/ 454 w 1298"/>
                <a:gd name="T11" fmla="*/ 0 h 1336"/>
                <a:gd name="T12" fmla="*/ 752 w 1298"/>
                <a:gd name="T13" fmla="*/ 0 h 1336"/>
                <a:gd name="T14" fmla="*/ 1297 w 1298"/>
                <a:gd name="T15" fmla="*/ 1335 h 1336"/>
                <a:gd name="T16" fmla="*/ 959 w 1298"/>
                <a:gd name="T17" fmla="*/ 1335 h 1336"/>
                <a:gd name="T18" fmla="*/ 882 w 1298"/>
                <a:gd name="T19" fmla="*/ 1102 h 1336"/>
                <a:gd name="T20" fmla="*/ 480 w 1298"/>
                <a:gd name="T21" fmla="*/ 868 h 1336"/>
                <a:gd name="T22" fmla="*/ 804 w 1298"/>
                <a:gd name="T23" fmla="*/ 868 h 1336"/>
                <a:gd name="T24" fmla="*/ 648 w 1298"/>
                <a:gd name="T25" fmla="*/ 415 h 1336"/>
                <a:gd name="T26" fmla="*/ 480 w 1298"/>
                <a:gd name="T27" fmla="*/ 868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8" h="1336">
                  <a:moveTo>
                    <a:pt x="882" y="1102"/>
                  </a:moveTo>
                  <a:lnTo>
                    <a:pt x="402" y="1102"/>
                  </a:lnTo>
                  <a:lnTo>
                    <a:pt x="324" y="1335"/>
                  </a:lnTo>
                  <a:lnTo>
                    <a:pt x="0" y="1335"/>
                  </a:lnTo>
                  <a:lnTo>
                    <a:pt x="493" y="130"/>
                  </a:lnTo>
                  <a:lnTo>
                    <a:pt x="454" y="0"/>
                  </a:lnTo>
                  <a:lnTo>
                    <a:pt x="752" y="0"/>
                  </a:lnTo>
                  <a:lnTo>
                    <a:pt x="1297" y="1335"/>
                  </a:lnTo>
                  <a:lnTo>
                    <a:pt x="959" y="1335"/>
                  </a:lnTo>
                  <a:lnTo>
                    <a:pt x="882" y="1102"/>
                  </a:lnTo>
                  <a:close/>
                  <a:moveTo>
                    <a:pt x="480" y="868"/>
                  </a:moveTo>
                  <a:lnTo>
                    <a:pt x="804" y="868"/>
                  </a:lnTo>
                  <a:lnTo>
                    <a:pt x="648" y="415"/>
                  </a:lnTo>
                  <a:lnTo>
                    <a:pt x="480" y="86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xmlns="" id="{24A39E08-4F9A-8149-BE93-1EEBE73AB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399" y="806840"/>
              <a:ext cx="126541" cy="182846"/>
            </a:xfrm>
            <a:custGeom>
              <a:avLst/>
              <a:gdLst>
                <a:gd name="T0" fmla="*/ 325 w 961"/>
                <a:gd name="T1" fmla="*/ 389 h 1388"/>
                <a:gd name="T2" fmla="*/ 325 w 961"/>
                <a:gd name="T3" fmla="*/ 389 h 1388"/>
                <a:gd name="T4" fmla="*/ 350 w 961"/>
                <a:gd name="T5" fmla="*/ 479 h 1388"/>
                <a:gd name="T6" fmla="*/ 441 w 961"/>
                <a:gd name="T7" fmla="*/ 518 h 1388"/>
                <a:gd name="T8" fmla="*/ 570 w 961"/>
                <a:gd name="T9" fmla="*/ 557 h 1388"/>
                <a:gd name="T10" fmla="*/ 700 w 961"/>
                <a:gd name="T11" fmla="*/ 609 h 1388"/>
                <a:gd name="T12" fmla="*/ 830 w 961"/>
                <a:gd name="T13" fmla="*/ 674 h 1388"/>
                <a:gd name="T14" fmla="*/ 921 w 961"/>
                <a:gd name="T15" fmla="*/ 791 h 1388"/>
                <a:gd name="T16" fmla="*/ 960 w 961"/>
                <a:gd name="T17" fmla="*/ 972 h 1388"/>
                <a:gd name="T18" fmla="*/ 817 w 961"/>
                <a:gd name="T19" fmla="*/ 1283 h 1388"/>
                <a:gd name="T20" fmla="*/ 441 w 961"/>
                <a:gd name="T21" fmla="*/ 1387 h 1388"/>
                <a:gd name="T22" fmla="*/ 208 w 961"/>
                <a:gd name="T23" fmla="*/ 1374 h 1388"/>
                <a:gd name="T24" fmla="*/ 13 w 961"/>
                <a:gd name="T25" fmla="*/ 1296 h 1388"/>
                <a:gd name="T26" fmla="*/ 13 w 961"/>
                <a:gd name="T27" fmla="*/ 998 h 1388"/>
                <a:gd name="T28" fmla="*/ 208 w 961"/>
                <a:gd name="T29" fmla="*/ 1089 h 1388"/>
                <a:gd name="T30" fmla="*/ 415 w 961"/>
                <a:gd name="T31" fmla="*/ 1128 h 1388"/>
                <a:gd name="T32" fmla="*/ 584 w 961"/>
                <a:gd name="T33" fmla="*/ 1089 h 1388"/>
                <a:gd name="T34" fmla="*/ 636 w 961"/>
                <a:gd name="T35" fmla="*/ 998 h 1388"/>
                <a:gd name="T36" fmla="*/ 609 w 961"/>
                <a:gd name="T37" fmla="*/ 908 h 1388"/>
                <a:gd name="T38" fmla="*/ 519 w 961"/>
                <a:gd name="T39" fmla="*/ 856 h 1388"/>
                <a:gd name="T40" fmla="*/ 389 w 961"/>
                <a:gd name="T41" fmla="*/ 817 h 1388"/>
                <a:gd name="T42" fmla="*/ 259 w 961"/>
                <a:gd name="T43" fmla="*/ 765 h 1388"/>
                <a:gd name="T44" fmla="*/ 130 w 961"/>
                <a:gd name="T45" fmla="*/ 687 h 1388"/>
                <a:gd name="T46" fmla="*/ 39 w 961"/>
                <a:gd name="T47" fmla="*/ 583 h 1388"/>
                <a:gd name="T48" fmla="*/ 0 w 961"/>
                <a:gd name="T49" fmla="*/ 415 h 1388"/>
                <a:gd name="T50" fmla="*/ 143 w 961"/>
                <a:gd name="T51" fmla="*/ 117 h 1388"/>
                <a:gd name="T52" fmla="*/ 506 w 961"/>
                <a:gd name="T53" fmla="*/ 0 h 1388"/>
                <a:gd name="T54" fmla="*/ 895 w 961"/>
                <a:gd name="T55" fmla="*/ 91 h 1388"/>
                <a:gd name="T56" fmla="*/ 895 w 961"/>
                <a:gd name="T57" fmla="*/ 389 h 1388"/>
                <a:gd name="T58" fmla="*/ 532 w 961"/>
                <a:gd name="T59" fmla="*/ 259 h 1388"/>
                <a:gd name="T60" fmla="*/ 376 w 961"/>
                <a:gd name="T61" fmla="*/ 298 h 1388"/>
                <a:gd name="T62" fmla="*/ 325 w 961"/>
                <a:gd name="T63" fmla="*/ 389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1" h="1388">
                  <a:moveTo>
                    <a:pt x="325" y="389"/>
                  </a:moveTo>
                  <a:lnTo>
                    <a:pt x="325" y="389"/>
                  </a:lnTo>
                  <a:cubicBezTo>
                    <a:pt x="325" y="428"/>
                    <a:pt x="337" y="454"/>
                    <a:pt x="350" y="479"/>
                  </a:cubicBezTo>
                  <a:cubicBezTo>
                    <a:pt x="376" y="493"/>
                    <a:pt x="402" y="506"/>
                    <a:pt x="441" y="518"/>
                  </a:cubicBezTo>
                  <a:cubicBezTo>
                    <a:pt x="480" y="531"/>
                    <a:pt x="532" y="545"/>
                    <a:pt x="570" y="557"/>
                  </a:cubicBezTo>
                  <a:cubicBezTo>
                    <a:pt x="622" y="570"/>
                    <a:pt x="661" y="596"/>
                    <a:pt x="700" y="609"/>
                  </a:cubicBezTo>
                  <a:cubicBezTo>
                    <a:pt x="752" y="622"/>
                    <a:pt x="791" y="648"/>
                    <a:pt x="830" y="674"/>
                  </a:cubicBezTo>
                  <a:cubicBezTo>
                    <a:pt x="869" y="713"/>
                    <a:pt x="895" y="752"/>
                    <a:pt x="921" y="791"/>
                  </a:cubicBezTo>
                  <a:cubicBezTo>
                    <a:pt x="947" y="842"/>
                    <a:pt x="960" y="894"/>
                    <a:pt x="960" y="972"/>
                  </a:cubicBezTo>
                  <a:cubicBezTo>
                    <a:pt x="960" y="1102"/>
                    <a:pt x="908" y="1205"/>
                    <a:pt x="817" y="1283"/>
                  </a:cubicBezTo>
                  <a:cubicBezTo>
                    <a:pt x="726" y="1361"/>
                    <a:pt x="597" y="1387"/>
                    <a:pt x="441" y="1387"/>
                  </a:cubicBezTo>
                  <a:cubicBezTo>
                    <a:pt x="363" y="1387"/>
                    <a:pt x="286" y="1387"/>
                    <a:pt x="208" y="1374"/>
                  </a:cubicBezTo>
                  <a:cubicBezTo>
                    <a:pt x="143" y="1348"/>
                    <a:pt x="65" y="1335"/>
                    <a:pt x="13" y="1296"/>
                  </a:cubicBezTo>
                  <a:cubicBezTo>
                    <a:pt x="13" y="998"/>
                    <a:pt x="13" y="998"/>
                    <a:pt x="13" y="998"/>
                  </a:cubicBezTo>
                  <a:cubicBezTo>
                    <a:pt x="78" y="1037"/>
                    <a:pt x="143" y="1076"/>
                    <a:pt x="208" y="1089"/>
                  </a:cubicBezTo>
                  <a:cubicBezTo>
                    <a:pt x="286" y="1115"/>
                    <a:pt x="350" y="1128"/>
                    <a:pt x="415" y="1128"/>
                  </a:cubicBezTo>
                  <a:cubicBezTo>
                    <a:pt x="493" y="1128"/>
                    <a:pt x="545" y="1115"/>
                    <a:pt x="584" y="1089"/>
                  </a:cubicBezTo>
                  <a:cubicBezTo>
                    <a:pt x="622" y="1076"/>
                    <a:pt x="636" y="1037"/>
                    <a:pt x="636" y="998"/>
                  </a:cubicBezTo>
                  <a:cubicBezTo>
                    <a:pt x="636" y="959"/>
                    <a:pt x="622" y="933"/>
                    <a:pt x="609" y="908"/>
                  </a:cubicBezTo>
                  <a:cubicBezTo>
                    <a:pt x="584" y="894"/>
                    <a:pt x="545" y="869"/>
                    <a:pt x="519" y="856"/>
                  </a:cubicBezTo>
                  <a:cubicBezTo>
                    <a:pt x="480" y="842"/>
                    <a:pt x="428" y="830"/>
                    <a:pt x="389" y="817"/>
                  </a:cubicBezTo>
                  <a:cubicBezTo>
                    <a:pt x="337" y="804"/>
                    <a:pt x="298" y="778"/>
                    <a:pt x="259" y="765"/>
                  </a:cubicBezTo>
                  <a:cubicBezTo>
                    <a:pt x="208" y="752"/>
                    <a:pt x="169" y="726"/>
                    <a:pt x="130" y="687"/>
                  </a:cubicBezTo>
                  <a:cubicBezTo>
                    <a:pt x="91" y="661"/>
                    <a:pt x="65" y="622"/>
                    <a:pt x="39" y="583"/>
                  </a:cubicBezTo>
                  <a:cubicBezTo>
                    <a:pt x="13" y="531"/>
                    <a:pt x="0" y="479"/>
                    <a:pt x="0" y="415"/>
                  </a:cubicBezTo>
                  <a:cubicBezTo>
                    <a:pt x="0" y="285"/>
                    <a:pt x="52" y="181"/>
                    <a:pt x="143" y="117"/>
                  </a:cubicBezTo>
                  <a:cubicBezTo>
                    <a:pt x="234" y="39"/>
                    <a:pt x="350" y="0"/>
                    <a:pt x="506" y="0"/>
                  </a:cubicBezTo>
                  <a:cubicBezTo>
                    <a:pt x="648" y="0"/>
                    <a:pt x="778" y="26"/>
                    <a:pt x="895" y="91"/>
                  </a:cubicBezTo>
                  <a:cubicBezTo>
                    <a:pt x="895" y="389"/>
                    <a:pt x="895" y="389"/>
                    <a:pt x="895" y="389"/>
                  </a:cubicBezTo>
                  <a:cubicBezTo>
                    <a:pt x="778" y="311"/>
                    <a:pt x="661" y="259"/>
                    <a:pt x="532" y="259"/>
                  </a:cubicBezTo>
                  <a:cubicBezTo>
                    <a:pt x="467" y="259"/>
                    <a:pt x="415" y="272"/>
                    <a:pt x="376" y="298"/>
                  </a:cubicBezTo>
                  <a:cubicBezTo>
                    <a:pt x="337" y="324"/>
                    <a:pt x="325" y="350"/>
                    <a:pt x="325" y="38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xmlns="" id="{0F9C8B8B-660E-A24B-8B0C-4E736B87E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716" y="1043670"/>
              <a:ext cx="106225" cy="179364"/>
            </a:xfrm>
            <a:custGeom>
              <a:avLst/>
              <a:gdLst>
                <a:gd name="T0" fmla="*/ 804 w 805"/>
                <a:gd name="T1" fmla="*/ 0 h 1362"/>
                <a:gd name="T2" fmla="*/ 804 w 805"/>
                <a:gd name="T3" fmla="*/ 0 h 1362"/>
                <a:gd name="T4" fmla="*/ 155 w 805"/>
                <a:gd name="T5" fmla="*/ 0 h 1362"/>
                <a:gd name="T6" fmla="*/ 155 w 805"/>
                <a:gd name="T7" fmla="*/ 272 h 1362"/>
                <a:gd name="T8" fmla="*/ 492 w 805"/>
                <a:gd name="T9" fmla="*/ 272 h 1362"/>
                <a:gd name="T10" fmla="*/ 492 w 805"/>
                <a:gd name="T11" fmla="*/ 829 h 1362"/>
                <a:gd name="T12" fmla="*/ 427 w 805"/>
                <a:gd name="T13" fmla="*/ 1037 h 1362"/>
                <a:gd name="T14" fmla="*/ 272 w 805"/>
                <a:gd name="T15" fmla="*/ 1101 h 1362"/>
                <a:gd name="T16" fmla="*/ 129 w 805"/>
                <a:gd name="T17" fmla="*/ 1076 h 1362"/>
                <a:gd name="T18" fmla="*/ 0 w 805"/>
                <a:gd name="T19" fmla="*/ 998 h 1362"/>
                <a:gd name="T20" fmla="*/ 0 w 805"/>
                <a:gd name="T21" fmla="*/ 1296 h 1362"/>
                <a:gd name="T22" fmla="*/ 155 w 805"/>
                <a:gd name="T23" fmla="*/ 1348 h 1362"/>
                <a:gd name="T24" fmla="*/ 311 w 805"/>
                <a:gd name="T25" fmla="*/ 1361 h 1362"/>
                <a:gd name="T26" fmla="*/ 804 w 805"/>
                <a:gd name="T27" fmla="*/ 829 h 1362"/>
                <a:gd name="T28" fmla="*/ 804 w 805"/>
                <a:gd name="T29" fmla="*/ 0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5" h="1362">
                  <a:moveTo>
                    <a:pt x="804" y="0"/>
                  </a:moveTo>
                  <a:lnTo>
                    <a:pt x="804" y="0"/>
                  </a:lnTo>
                  <a:cubicBezTo>
                    <a:pt x="155" y="0"/>
                    <a:pt x="155" y="0"/>
                    <a:pt x="155" y="0"/>
                  </a:cubicBezTo>
                  <a:cubicBezTo>
                    <a:pt x="155" y="272"/>
                    <a:pt x="155" y="272"/>
                    <a:pt x="155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829"/>
                    <a:pt x="492" y="829"/>
                    <a:pt x="492" y="829"/>
                  </a:cubicBezTo>
                  <a:cubicBezTo>
                    <a:pt x="492" y="920"/>
                    <a:pt x="466" y="985"/>
                    <a:pt x="427" y="1037"/>
                  </a:cubicBezTo>
                  <a:cubicBezTo>
                    <a:pt x="402" y="1076"/>
                    <a:pt x="337" y="1101"/>
                    <a:pt x="272" y="1101"/>
                  </a:cubicBezTo>
                  <a:cubicBezTo>
                    <a:pt x="233" y="1101"/>
                    <a:pt x="181" y="1089"/>
                    <a:pt x="129" y="1076"/>
                  </a:cubicBezTo>
                  <a:cubicBezTo>
                    <a:pt x="90" y="1050"/>
                    <a:pt x="39" y="1024"/>
                    <a:pt x="0" y="998"/>
                  </a:cubicBezTo>
                  <a:cubicBezTo>
                    <a:pt x="0" y="1296"/>
                    <a:pt x="0" y="1296"/>
                    <a:pt x="0" y="1296"/>
                  </a:cubicBezTo>
                  <a:cubicBezTo>
                    <a:pt x="51" y="1322"/>
                    <a:pt x="103" y="1335"/>
                    <a:pt x="155" y="1348"/>
                  </a:cubicBezTo>
                  <a:cubicBezTo>
                    <a:pt x="194" y="1361"/>
                    <a:pt x="246" y="1361"/>
                    <a:pt x="311" y="1361"/>
                  </a:cubicBezTo>
                  <a:cubicBezTo>
                    <a:pt x="635" y="1361"/>
                    <a:pt x="804" y="1192"/>
                    <a:pt x="804" y="829"/>
                  </a:cubicBezTo>
                  <a:cubicBezTo>
                    <a:pt x="804" y="0"/>
                    <a:pt x="804" y="0"/>
                    <a:pt x="804" y="0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xmlns="" id="{797FC7B4-2886-E144-9ABF-F889A6654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091" y="1043670"/>
              <a:ext cx="124800" cy="175881"/>
            </a:xfrm>
            <a:custGeom>
              <a:avLst/>
              <a:gdLst>
                <a:gd name="T0" fmla="*/ 908 w 948"/>
                <a:gd name="T1" fmla="*/ 0 h 1336"/>
                <a:gd name="T2" fmla="*/ 0 w 948"/>
                <a:gd name="T3" fmla="*/ 0 h 1336"/>
                <a:gd name="T4" fmla="*/ 0 w 948"/>
                <a:gd name="T5" fmla="*/ 1335 h 1336"/>
                <a:gd name="T6" fmla="*/ 947 w 948"/>
                <a:gd name="T7" fmla="*/ 1335 h 1336"/>
                <a:gd name="T8" fmla="*/ 947 w 948"/>
                <a:gd name="T9" fmla="*/ 1089 h 1336"/>
                <a:gd name="T10" fmla="*/ 312 w 948"/>
                <a:gd name="T11" fmla="*/ 1089 h 1336"/>
                <a:gd name="T12" fmla="*/ 312 w 948"/>
                <a:gd name="T13" fmla="*/ 777 h 1336"/>
                <a:gd name="T14" fmla="*/ 778 w 948"/>
                <a:gd name="T15" fmla="*/ 777 h 1336"/>
                <a:gd name="T16" fmla="*/ 817 w 948"/>
                <a:gd name="T17" fmla="*/ 531 h 1336"/>
                <a:gd name="T18" fmla="*/ 312 w 948"/>
                <a:gd name="T19" fmla="*/ 531 h 1336"/>
                <a:gd name="T20" fmla="*/ 312 w 948"/>
                <a:gd name="T21" fmla="*/ 246 h 1336"/>
                <a:gd name="T22" fmla="*/ 908 w 948"/>
                <a:gd name="T23" fmla="*/ 246 h 1336"/>
                <a:gd name="T24" fmla="*/ 908 w 948"/>
                <a:gd name="T2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8" h="1336">
                  <a:moveTo>
                    <a:pt x="908" y="0"/>
                  </a:moveTo>
                  <a:lnTo>
                    <a:pt x="0" y="0"/>
                  </a:lnTo>
                  <a:lnTo>
                    <a:pt x="0" y="1335"/>
                  </a:lnTo>
                  <a:lnTo>
                    <a:pt x="947" y="1335"/>
                  </a:lnTo>
                  <a:lnTo>
                    <a:pt x="947" y="1089"/>
                  </a:lnTo>
                  <a:lnTo>
                    <a:pt x="312" y="1089"/>
                  </a:lnTo>
                  <a:lnTo>
                    <a:pt x="312" y="777"/>
                  </a:lnTo>
                  <a:lnTo>
                    <a:pt x="778" y="777"/>
                  </a:lnTo>
                  <a:lnTo>
                    <a:pt x="817" y="531"/>
                  </a:lnTo>
                  <a:lnTo>
                    <a:pt x="312" y="531"/>
                  </a:lnTo>
                  <a:lnTo>
                    <a:pt x="312" y="246"/>
                  </a:lnTo>
                  <a:lnTo>
                    <a:pt x="908" y="246"/>
                  </a:lnTo>
                  <a:lnTo>
                    <a:pt x="908" y="0"/>
                  </a:lnTo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xmlns="" id="{53B343D4-5F2C-C441-A3AB-22DEBA471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949" y="1043670"/>
              <a:ext cx="139892" cy="175881"/>
            </a:xfrm>
            <a:custGeom>
              <a:avLst/>
              <a:gdLst>
                <a:gd name="T0" fmla="*/ 1038 w 1064"/>
                <a:gd name="T1" fmla="*/ 0 h 1336"/>
                <a:gd name="T2" fmla="*/ 39 w 1064"/>
                <a:gd name="T3" fmla="*/ 0 h 1336"/>
                <a:gd name="T4" fmla="*/ 39 w 1064"/>
                <a:gd name="T5" fmla="*/ 246 h 1336"/>
                <a:gd name="T6" fmla="*/ 636 w 1064"/>
                <a:gd name="T7" fmla="*/ 246 h 1336"/>
                <a:gd name="T8" fmla="*/ 0 w 1064"/>
                <a:gd name="T9" fmla="*/ 1179 h 1336"/>
                <a:gd name="T10" fmla="*/ 0 w 1064"/>
                <a:gd name="T11" fmla="*/ 1335 h 1336"/>
                <a:gd name="T12" fmla="*/ 1063 w 1064"/>
                <a:gd name="T13" fmla="*/ 1335 h 1336"/>
                <a:gd name="T14" fmla="*/ 1063 w 1064"/>
                <a:gd name="T15" fmla="*/ 1089 h 1336"/>
                <a:gd name="T16" fmla="*/ 402 w 1064"/>
                <a:gd name="T17" fmla="*/ 1089 h 1336"/>
                <a:gd name="T18" fmla="*/ 1038 w 1064"/>
                <a:gd name="T19" fmla="*/ 168 h 1336"/>
                <a:gd name="T20" fmla="*/ 1038 w 1064"/>
                <a:gd name="T21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4" h="1336">
                  <a:moveTo>
                    <a:pt x="1038" y="0"/>
                  </a:moveTo>
                  <a:lnTo>
                    <a:pt x="39" y="0"/>
                  </a:lnTo>
                  <a:lnTo>
                    <a:pt x="39" y="246"/>
                  </a:lnTo>
                  <a:lnTo>
                    <a:pt x="636" y="246"/>
                  </a:lnTo>
                  <a:lnTo>
                    <a:pt x="0" y="1179"/>
                  </a:lnTo>
                  <a:lnTo>
                    <a:pt x="0" y="1335"/>
                  </a:lnTo>
                  <a:lnTo>
                    <a:pt x="1063" y="1335"/>
                  </a:lnTo>
                  <a:lnTo>
                    <a:pt x="1063" y="1089"/>
                  </a:lnTo>
                  <a:lnTo>
                    <a:pt x="402" y="1089"/>
                  </a:lnTo>
                  <a:lnTo>
                    <a:pt x="1038" y="168"/>
                  </a:lnTo>
                  <a:lnTo>
                    <a:pt x="1038" y="0"/>
                  </a:lnTo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xmlns="" id="{2F7E9558-EE80-BE41-9EBB-1FAE6F24B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3864" y="1043670"/>
              <a:ext cx="123059" cy="175881"/>
            </a:xfrm>
            <a:custGeom>
              <a:avLst/>
              <a:gdLst>
                <a:gd name="T0" fmla="*/ 895 w 935"/>
                <a:gd name="T1" fmla="*/ 0 h 1336"/>
                <a:gd name="T2" fmla="*/ 0 w 935"/>
                <a:gd name="T3" fmla="*/ 0 h 1336"/>
                <a:gd name="T4" fmla="*/ 0 w 935"/>
                <a:gd name="T5" fmla="*/ 1335 h 1336"/>
                <a:gd name="T6" fmla="*/ 934 w 935"/>
                <a:gd name="T7" fmla="*/ 1335 h 1336"/>
                <a:gd name="T8" fmla="*/ 934 w 935"/>
                <a:gd name="T9" fmla="*/ 1089 h 1336"/>
                <a:gd name="T10" fmla="*/ 299 w 935"/>
                <a:gd name="T11" fmla="*/ 1089 h 1336"/>
                <a:gd name="T12" fmla="*/ 299 w 935"/>
                <a:gd name="T13" fmla="*/ 777 h 1336"/>
                <a:gd name="T14" fmla="*/ 765 w 935"/>
                <a:gd name="T15" fmla="*/ 777 h 1336"/>
                <a:gd name="T16" fmla="*/ 804 w 935"/>
                <a:gd name="T17" fmla="*/ 531 h 1336"/>
                <a:gd name="T18" fmla="*/ 299 w 935"/>
                <a:gd name="T19" fmla="*/ 531 h 1336"/>
                <a:gd name="T20" fmla="*/ 299 w 935"/>
                <a:gd name="T21" fmla="*/ 246 h 1336"/>
                <a:gd name="T22" fmla="*/ 895 w 935"/>
                <a:gd name="T23" fmla="*/ 246 h 1336"/>
                <a:gd name="T24" fmla="*/ 895 w 935"/>
                <a:gd name="T2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5" h="1336">
                  <a:moveTo>
                    <a:pt x="895" y="0"/>
                  </a:moveTo>
                  <a:lnTo>
                    <a:pt x="0" y="0"/>
                  </a:lnTo>
                  <a:lnTo>
                    <a:pt x="0" y="1335"/>
                  </a:lnTo>
                  <a:lnTo>
                    <a:pt x="934" y="1335"/>
                  </a:lnTo>
                  <a:lnTo>
                    <a:pt x="934" y="1089"/>
                  </a:lnTo>
                  <a:lnTo>
                    <a:pt x="299" y="1089"/>
                  </a:lnTo>
                  <a:lnTo>
                    <a:pt x="299" y="777"/>
                  </a:lnTo>
                  <a:lnTo>
                    <a:pt x="765" y="777"/>
                  </a:lnTo>
                  <a:lnTo>
                    <a:pt x="804" y="531"/>
                  </a:lnTo>
                  <a:lnTo>
                    <a:pt x="299" y="531"/>
                  </a:lnTo>
                  <a:lnTo>
                    <a:pt x="299" y="246"/>
                  </a:lnTo>
                  <a:lnTo>
                    <a:pt x="895" y="246"/>
                  </a:lnTo>
                  <a:lnTo>
                    <a:pt x="895" y="0"/>
                  </a:lnTo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xmlns="" id="{BE0B7F2F-412B-EA4D-BC3B-3F135203B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366" y="1043670"/>
              <a:ext cx="117834" cy="175881"/>
            </a:xfrm>
            <a:custGeom>
              <a:avLst/>
              <a:gdLst>
                <a:gd name="T0" fmla="*/ 324 w 896"/>
                <a:gd name="T1" fmla="*/ 0 h 1336"/>
                <a:gd name="T2" fmla="*/ 0 w 896"/>
                <a:gd name="T3" fmla="*/ 0 h 1336"/>
                <a:gd name="T4" fmla="*/ 0 w 896"/>
                <a:gd name="T5" fmla="*/ 1335 h 1336"/>
                <a:gd name="T6" fmla="*/ 895 w 896"/>
                <a:gd name="T7" fmla="*/ 1335 h 1336"/>
                <a:gd name="T8" fmla="*/ 895 w 896"/>
                <a:gd name="T9" fmla="*/ 1076 h 1336"/>
                <a:gd name="T10" fmla="*/ 324 w 896"/>
                <a:gd name="T11" fmla="*/ 1076 h 1336"/>
                <a:gd name="T12" fmla="*/ 324 w 896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6" h="1336">
                  <a:moveTo>
                    <a:pt x="324" y="0"/>
                  </a:moveTo>
                  <a:lnTo>
                    <a:pt x="0" y="0"/>
                  </a:lnTo>
                  <a:lnTo>
                    <a:pt x="0" y="1335"/>
                  </a:lnTo>
                  <a:lnTo>
                    <a:pt x="895" y="1335"/>
                  </a:lnTo>
                  <a:lnTo>
                    <a:pt x="895" y="1076"/>
                  </a:lnTo>
                  <a:lnTo>
                    <a:pt x="324" y="1076"/>
                  </a:lnTo>
                  <a:lnTo>
                    <a:pt x="324" y="0"/>
                  </a:lnTo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xmlns="" id="{32212387-E62B-E64C-A736-560792682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482" y="1043670"/>
              <a:ext cx="117834" cy="175881"/>
            </a:xfrm>
            <a:custGeom>
              <a:avLst/>
              <a:gdLst>
                <a:gd name="T0" fmla="*/ 895 w 896"/>
                <a:gd name="T1" fmla="*/ 0 h 1336"/>
                <a:gd name="T2" fmla="*/ 0 w 896"/>
                <a:gd name="T3" fmla="*/ 0 h 1336"/>
                <a:gd name="T4" fmla="*/ 0 w 896"/>
                <a:gd name="T5" fmla="*/ 1335 h 1336"/>
                <a:gd name="T6" fmla="*/ 311 w 896"/>
                <a:gd name="T7" fmla="*/ 1335 h 1336"/>
                <a:gd name="T8" fmla="*/ 311 w 896"/>
                <a:gd name="T9" fmla="*/ 816 h 1336"/>
                <a:gd name="T10" fmla="*/ 752 w 896"/>
                <a:gd name="T11" fmla="*/ 816 h 1336"/>
                <a:gd name="T12" fmla="*/ 791 w 896"/>
                <a:gd name="T13" fmla="*/ 570 h 1336"/>
                <a:gd name="T14" fmla="*/ 311 w 896"/>
                <a:gd name="T15" fmla="*/ 570 h 1336"/>
                <a:gd name="T16" fmla="*/ 311 w 896"/>
                <a:gd name="T17" fmla="*/ 246 h 1336"/>
                <a:gd name="T18" fmla="*/ 895 w 896"/>
                <a:gd name="T19" fmla="*/ 246 h 1336"/>
                <a:gd name="T20" fmla="*/ 895 w 896"/>
                <a:gd name="T21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6" h="1336">
                  <a:moveTo>
                    <a:pt x="895" y="0"/>
                  </a:moveTo>
                  <a:lnTo>
                    <a:pt x="0" y="0"/>
                  </a:lnTo>
                  <a:lnTo>
                    <a:pt x="0" y="1335"/>
                  </a:lnTo>
                  <a:lnTo>
                    <a:pt x="311" y="1335"/>
                  </a:lnTo>
                  <a:lnTo>
                    <a:pt x="311" y="816"/>
                  </a:lnTo>
                  <a:lnTo>
                    <a:pt x="752" y="816"/>
                  </a:lnTo>
                  <a:lnTo>
                    <a:pt x="791" y="570"/>
                  </a:lnTo>
                  <a:lnTo>
                    <a:pt x="311" y="570"/>
                  </a:lnTo>
                  <a:lnTo>
                    <a:pt x="311" y="246"/>
                  </a:lnTo>
                  <a:lnTo>
                    <a:pt x="895" y="246"/>
                  </a:lnTo>
                  <a:lnTo>
                    <a:pt x="895" y="0"/>
                  </a:lnTo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63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70" y="4626911"/>
            <a:ext cx="3398520" cy="226106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C7EA0FB-10DC-204A-AE7A-EB9D61543F5E}"/>
              </a:ext>
            </a:extLst>
          </p:cNvPr>
          <p:cNvGrpSpPr/>
          <p:nvPr userDrawn="1"/>
        </p:nvGrpSpPr>
        <p:grpSpPr>
          <a:xfrm>
            <a:off x="827568" y="6049762"/>
            <a:ext cx="1996440" cy="339552"/>
            <a:chOff x="0" y="0"/>
            <a:chExt cx="10080625" cy="1714500"/>
          </a:xfrm>
          <a:solidFill>
            <a:schemeClr val="accent1"/>
          </a:solidFill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xmlns="" id="{55AE6BA8-729B-7C47-81C5-7CB60CDD8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14463" cy="1679575"/>
            </a:xfrm>
            <a:custGeom>
              <a:avLst/>
              <a:gdLst>
                <a:gd name="T0" fmla="*/ 3441 w 3928"/>
                <a:gd name="T1" fmla="*/ 1478 h 4667"/>
                <a:gd name="T2" fmla="*/ 3441 w 3928"/>
                <a:gd name="T3" fmla="*/ 1478 h 4667"/>
                <a:gd name="T4" fmla="*/ 3247 w 3928"/>
                <a:gd name="T5" fmla="*/ 2275 h 4667"/>
                <a:gd name="T6" fmla="*/ 2664 w 3928"/>
                <a:gd name="T7" fmla="*/ 2781 h 4667"/>
                <a:gd name="T8" fmla="*/ 3927 w 3928"/>
                <a:gd name="T9" fmla="*/ 4666 h 4667"/>
                <a:gd name="T10" fmla="*/ 2644 w 3928"/>
                <a:gd name="T11" fmla="*/ 4666 h 4667"/>
                <a:gd name="T12" fmla="*/ 1672 w 3928"/>
                <a:gd name="T13" fmla="*/ 2995 h 4667"/>
                <a:gd name="T14" fmla="*/ 1050 w 3928"/>
                <a:gd name="T15" fmla="*/ 2995 h 4667"/>
                <a:gd name="T16" fmla="*/ 1050 w 3928"/>
                <a:gd name="T17" fmla="*/ 4666 h 4667"/>
                <a:gd name="T18" fmla="*/ 0 w 3928"/>
                <a:gd name="T19" fmla="*/ 4666 h 4667"/>
                <a:gd name="T20" fmla="*/ 0 w 3928"/>
                <a:gd name="T21" fmla="*/ 0 h 4667"/>
                <a:gd name="T22" fmla="*/ 1808 w 3928"/>
                <a:gd name="T23" fmla="*/ 0 h 4667"/>
                <a:gd name="T24" fmla="*/ 3441 w 3928"/>
                <a:gd name="T25" fmla="*/ 1478 h 4667"/>
                <a:gd name="T26" fmla="*/ 1050 w 3928"/>
                <a:gd name="T27" fmla="*/ 2139 h 4667"/>
                <a:gd name="T28" fmla="*/ 1050 w 3928"/>
                <a:gd name="T29" fmla="*/ 2139 h 4667"/>
                <a:gd name="T30" fmla="*/ 1653 w 3928"/>
                <a:gd name="T31" fmla="*/ 2139 h 4667"/>
                <a:gd name="T32" fmla="*/ 2197 w 3928"/>
                <a:gd name="T33" fmla="*/ 1983 h 4667"/>
                <a:gd name="T34" fmla="*/ 2372 w 3928"/>
                <a:gd name="T35" fmla="*/ 1517 h 4667"/>
                <a:gd name="T36" fmla="*/ 2197 w 3928"/>
                <a:gd name="T37" fmla="*/ 1030 h 4667"/>
                <a:gd name="T38" fmla="*/ 1653 w 3928"/>
                <a:gd name="T39" fmla="*/ 875 h 4667"/>
                <a:gd name="T40" fmla="*/ 1050 w 3928"/>
                <a:gd name="T41" fmla="*/ 875 h 4667"/>
                <a:gd name="T42" fmla="*/ 1050 w 3928"/>
                <a:gd name="T43" fmla="*/ 2139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28" h="4667">
                  <a:moveTo>
                    <a:pt x="3441" y="1478"/>
                  </a:moveTo>
                  <a:lnTo>
                    <a:pt x="3441" y="1478"/>
                  </a:lnTo>
                  <a:cubicBezTo>
                    <a:pt x="3441" y="1789"/>
                    <a:pt x="3383" y="2061"/>
                    <a:pt x="3247" y="2275"/>
                  </a:cubicBezTo>
                  <a:cubicBezTo>
                    <a:pt x="3111" y="2489"/>
                    <a:pt x="2916" y="2664"/>
                    <a:pt x="2664" y="2781"/>
                  </a:cubicBezTo>
                  <a:cubicBezTo>
                    <a:pt x="3927" y="4666"/>
                    <a:pt x="3927" y="4666"/>
                    <a:pt x="3927" y="4666"/>
                  </a:cubicBezTo>
                  <a:cubicBezTo>
                    <a:pt x="2644" y="4666"/>
                    <a:pt x="2644" y="4666"/>
                    <a:pt x="2644" y="4666"/>
                  </a:cubicBezTo>
                  <a:cubicBezTo>
                    <a:pt x="1672" y="2995"/>
                    <a:pt x="1672" y="2995"/>
                    <a:pt x="1672" y="2995"/>
                  </a:cubicBezTo>
                  <a:cubicBezTo>
                    <a:pt x="1050" y="2995"/>
                    <a:pt x="1050" y="2995"/>
                    <a:pt x="1050" y="2995"/>
                  </a:cubicBezTo>
                  <a:cubicBezTo>
                    <a:pt x="1050" y="4666"/>
                    <a:pt x="1050" y="4666"/>
                    <a:pt x="1050" y="4666"/>
                  </a:cubicBezTo>
                  <a:cubicBezTo>
                    <a:pt x="0" y="4666"/>
                    <a:pt x="0" y="4666"/>
                    <a:pt x="0" y="46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08" y="0"/>
                    <a:pt x="1808" y="0"/>
                    <a:pt x="1808" y="0"/>
                  </a:cubicBezTo>
                  <a:cubicBezTo>
                    <a:pt x="2897" y="0"/>
                    <a:pt x="3441" y="486"/>
                    <a:pt x="3441" y="1478"/>
                  </a:cubicBezTo>
                  <a:close/>
                  <a:moveTo>
                    <a:pt x="1050" y="2139"/>
                  </a:moveTo>
                  <a:lnTo>
                    <a:pt x="1050" y="2139"/>
                  </a:lnTo>
                  <a:cubicBezTo>
                    <a:pt x="1653" y="2139"/>
                    <a:pt x="1653" y="2139"/>
                    <a:pt x="1653" y="2139"/>
                  </a:cubicBezTo>
                  <a:cubicBezTo>
                    <a:pt x="1886" y="2139"/>
                    <a:pt x="2081" y="2100"/>
                    <a:pt x="2197" y="1983"/>
                  </a:cubicBezTo>
                  <a:cubicBezTo>
                    <a:pt x="2314" y="1886"/>
                    <a:pt x="2372" y="1730"/>
                    <a:pt x="2372" y="1517"/>
                  </a:cubicBezTo>
                  <a:cubicBezTo>
                    <a:pt x="2372" y="1284"/>
                    <a:pt x="2314" y="1128"/>
                    <a:pt x="2197" y="1030"/>
                  </a:cubicBezTo>
                  <a:cubicBezTo>
                    <a:pt x="2081" y="914"/>
                    <a:pt x="1886" y="875"/>
                    <a:pt x="1653" y="875"/>
                  </a:cubicBezTo>
                  <a:cubicBezTo>
                    <a:pt x="1050" y="875"/>
                    <a:pt x="1050" y="875"/>
                    <a:pt x="1050" y="875"/>
                  </a:cubicBezTo>
                  <a:lnTo>
                    <a:pt x="1050" y="213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xmlns="" id="{70565857-0AEF-2C47-9413-673A19A03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0"/>
              <a:ext cx="1504950" cy="1679575"/>
            </a:xfrm>
            <a:custGeom>
              <a:avLst/>
              <a:gdLst>
                <a:gd name="T0" fmla="*/ 3325 w 4182"/>
                <a:gd name="T1" fmla="*/ 4666 h 4667"/>
                <a:gd name="T2" fmla="*/ 1303 w 4182"/>
                <a:gd name="T3" fmla="*/ 1847 h 4667"/>
                <a:gd name="T4" fmla="*/ 1303 w 4182"/>
                <a:gd name="T5" fmla="*/ 4666 h 4667"/>
                <a:gd name="T6" fmla="*/ 292 w 4182"/>
                <a:gd name="T7" fmla="*/ 4666 h 4667"/>
                <a:gd name="T8" fmla="*/ 292 w 4182"/>
                <a:gd name="T9" fmla="*/ 428 h 4667"/>
                <a:gd name="T10" fmla="*/ 0 w 4182"/>
                <a:gd name="T11" fmla="*/ 0 h 4667"/>
                <a:gd name="T12" fmla="*/ 1187 w 4182"/>
                <a:gd name="T13" fmla="*/ 0 h 4667"/>
                <a:gd name="T14" fmla="*/ 3170 w 4182"/>
                <a:gd name="T15" fmla="*/ 2781 h 4667"/>
                <a:gd name="T16" fmla="*/ 3170 w 4182"/>
                <a:gd name="T17" fmla="*/ 0 h 4667"/>
                <a:gd name="T18" fmla="*/ 4181 w 4182"/>
                <a:gd name="T19" fmla="*/ 0 h 4667"/>
                <a:gd name="T20" fmla="*/ 4181 w 4182"/>
                <a:gd name="T21" fmla="*/ 4666 h 4667"/>
                <a:gd name="T22" fmla="*/ 3325 w 4182"/>
                <a:gd name="T23" fmla="*/ 4666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2" h="4667">
                  <a:moveTo>
                    <a:pt x="3325" y="4666"/>
                  </a:moveTo>
                  <a:lnTo>
                    <a:pt x="1303" y="1847"/>
                  </a:lnTo>
                  <a:lnTo>
                    <a:pt x="1303" y="4666"/>
                  </a:lnTo>
                  <a:lnTo>
                    <a:pt x="292" y="4666"/>
                  </a:lnTo>
                  <a:lnTo>
                    <a:pt x="292" y="428"/>
                  </a:lnTo>
                  <a:lnTo>
                    <a:pt x="0" y="0"/>
                  </a:lnTo>
                  <a:lnTo>
                    <a:pt x="1187" y="0"/>
                  </a:lnTo>
                  <a:lnTo>
                    <a:pt x="3170" y="2781"/>
                  </a:lnTo>
                  <a:lnTo>
                    <a:pt x="3170" y="0"/>
                  </a:lnTo>
                  <a:lnTo>
                    <a:pt x="4181" y="0"/>
                  </a:lnTo>
                  <a:lnTo>
                    <a:pt x="4181" y="4666"/>
                  </a:lnTo>
                  <a:lnTo>
                    <a:pt x="3325" y="46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CFC6A7BC-8234-CF4A-A2AA-DE4F6A7B9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0" y="0"/>
              <a:ext cx="1443038" cy="1679575"/>
            </a:xfrm>
            <a:custGeom>
              <a:avLst/>
              <a:gdLst>
                <a:gd name="T0" fmla="*/ 4006 w 4007"/>
                <a:gd name="T1" fmla="*/ 2333 h 4667"/>
                <a:gd name="T2" fmla="*/ 4006 w 4007"/>
                <a:gd name="T3" fmla="*/ 2333 h 4667"/>
                <a:gd name="T4" fmla="*/ 3461 w 4007"/>
                <a:gd name="T5" fmla="*/ 4063 h 4667"/>
                <a:gd name="T6" fmla="*/ 1828 w 4007"/>
                <a:gd name="T7" fmla="*/ 4666 h 4667"/>
                <a:gd name="T8" fmla="*/ 0 w 4007"/>
                <a:gd name="T9" fmla="*/ 4666 h 4667"/>
                <a:gd name="T10" fmla="*/ 0 w 4007"/>
                <a:gd name="T11" fmla="*/ 0 h 4667"/>
                <a:gd name="T12" fmla="*/ 1828 w 4007"/>
                <a:gd name="T13" fmla="*/ 0 h 4667"/>
                <a:gd name="T14" fmla="*/ 3461 w 4007"/>
                <a:gd name="T15" fmla="*/ 584 h 4667"/>
                <a:gd name="T16" fmla="*/ 4006 w 4007"/>
                <a:gd name="T17" fmla="*/ 2333 h 4667"/>
                <a:gd name="T18" fmla="*/ 1109 w 4007"/>
                <a:gd name="T19" fmla="*/ 3733 h 4667"/>
                <a:gd name="T20" fmla="*/ 1109 w 4007"/>
                <a:gd name="T21" fmla="*/ 3733 h 4667"/>
                <a:gd name="T22" fmla="*/ 1809 w 4007"/>
                <a:gd name="T23" fmla="*/ 3733 h 4667"/>
                <a:gd name="T24" fmla="*/ 2606 w 4007"/>
                <a:gd name="T25" fmla="*/ 3403 h 4667"/>
                <a:gd name="T26" fmla="*/ 2878 w 4007"/>
                <a:gd name="T27" fmla="*/ 2333 h 4667"/>
                <a:gd name="T28" fmla="*/ 2606 w 4007"/>
                <a:gd name="T29" fmla="*/ 1264 h 4667"/>
                <a:gd name="T30" fmla="*/ 1809 w 4007"/>
                <a:gd name="T31" fmla="*/ 933 h 4667"/>
                <a:gd name="T32" fmla="*/ 1109 w 4007"/>
                <a:gd name="T33" fmla="*/ 3733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7" h="4667">
                  <a:moveTo>
                    <a:pt x="4006" y="2333"/>
                  </a:moveTo>
                  <a:lnTo>
                    <a:pt x="4006" y="2333"/>
                  </a:lnTo>
                  <a:cubicBezTo>
                    <a:pt x="4006" y="3092"/>
                    <a:pt x="3831" y="3675"/>
                    <a:pt x="3461" y="4063"/>
                  </a:cubicBezTo>
                  <a:cubicBezTo>
                    <a:pt x="3092" y="4472"/>
                    <a:pt x="2547" y="4666"/>
                    <a:pt x="1828" y="4666"/>
                  </a:cubicBezTo>
                  <a:cubicBezTo>
                    <a:pt x="0" y="4666"/>
                    <a:pt x="0" y="4666"/>
                    <a:pt x="0" y="46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28" y="0"/>
                    <a:pt x="1828" y="0"/>
                    <a:pt x="1828" y="0"/>
                  </a:cubicBezTo>
                  <a:cubicBezTo>
                    <a:pt x="2547" y="0"/>
                    <a:pt x="3112" y="195"/>
                    <a:pt x="3461" y="584"/>
                  </a:cubicBezTo>
                  <a:cubicBezTo>
                    <a:pt x="3831" y="972"/>
                    <a:pt x="4006" y="1555"/>
                    <a:pt x="4006" y="2333"/>
                  </a:cubicBezTo>
                  <a:close/>
                  <a:moveTo>
                    <a:pt x="1109" y="3733"/>
                  </a:moveTo>
                  <a:lnTo>
                    <a:pt x="1109" y="3733"/>
                  </a:lnTo>
                  <a:cubicBezTo>
                    <a:pt x="1809" y="3733"/>
                    <a:pt x="1809" y="3733"/>
                    <a:pt x="1809" y="3733"/>
                  </a:cubicBezTo>
                  <a:cubicBezTo>
                    <a:pt x="2178" y="3733"/>
                    <a:pt x="2450" y="3636"/>
                    <a:pt x="2606" y="3403"/>
                  </a:cubicBezTo>
                  <a:cubicBezTo>
                    <a:pt x="2780" y="3169"/>
                    <a:pt x="2878" y="2819"/>
                    <a:pt x="2878" y="2333"/>
                  </a:cubicBezTo>
                  <a:cubicBezTo>
                    <a:pt x="2878" y="1847"/>
                    <a:pt x="2780" y="1497"/>
                    <a:pt x="2606" y="1264"/>
                  </a:cubicBezTo>
                  <a:cubicBezTo>
                    <a:pt x="2450" y="1030"/>
                    <a:pt x="2178" y="933"/>
                    <a:pt x="1809" y="933"/>
                  </a:cubicBezTo>
                  <a:lnTo>
                    <a:pt x="1109" y="37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595AF47D-DBAF-6B4C-B254-D7ABE976C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0"/>
              <a:ext cx="1631950" cy="1679575"/>
            </a:xfrm>
            <a:custGeom>
              <a:avLst/>
              <a:gdLst>
                <a:gd name="T0" fmla="*/ 2800 w 4531"/>
                <a:gd name="T1" fmla="*/ 3033 h 4667"/>
                <a:gd name="T2" fmla="*/ 1128 w 4531"/>
                <a:gd name="T3" fmla="*/ 4666 h 4667"/>
                <a:gd name="T4" fmla="*/ 0 w 4531"/>
                <a:gd name="T5" fmla="*/ 4666 h 4667"/>
                <a:gd name="T6" fmla="*/ 1750 w 4531"/>
                <a:gd name="T7" fmla="*/ 467 h 4667"/>
                <a:gd name="T8" fmla="*/ 1594 w 4531"/>
                <a:gd name="T9" fmla="*/ 0 h 4667"/>
                <a:gd name="T10" fmla="*/ 2625 w 4531"/>
                <a:gd name="T11" fmla="*/ 0 h 4667"/>
                <a:gd name="T12" fmla="*/ 4530 w 4531"/>
                <a:gd name="T13" fmla="*/ 4666 h 4667"/>
                <a:gd name="T14" fmla="*/ 3383 w 4531"/>
                <a:gd name="T15" fmla="*/ 4666 h 4667"/>
                <a:gd name="T16" fmla="*/ 2800 w 4531"/>
                <a:gd name="T17" fmla="*/ 3033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1" h="4667">
                  <a:moveTo>
                    <a:pt x="2800" y="3033"/>
                  </a:moveTo>
                  <a:lnTo>
                    <a:pt x="1128" y="4666"/>
                  </a:lnTo>
                  <a:lnTo>
                    <a:pt x="0" y="4666"/>
                  </a:lnTo>
                  <a:lnTo>
                    <a:pt x="1750" y="467"/>
                  </a:lnTo>
                  <a:lnTo>
                    <a:pt x="1594" y="0"/>
                  </a:lnTo>
                  <a:lnTo>
                    <a:pt x="2625" y="0"/>
                  </a:lnTo>
                  <a:lnTo>
                    <a:pt x="4530" y="4666"/>
                  </a:lnTo>
                  <a:lnTo>
                    <a:pt x="3383" y="4666"/>
                  </a:lnTo>
                  <a:lnTo>
                    <a:pt x="2800" y="30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58757636-F65A-B249-B9C1-0F3B072B0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00" y="0"/>
              <a:ext cx="398463" cy="769938"/>
            </a:xfrm>
            <a:custGeom>
              <a:avLst/>
              <a:gdLst>
                <a:gd name="T0" fmla="*/ 1108 w 1109"/>
                <a:gd name="T1" fmla="*/ 0 h 2140"/>
                <a:gd name="T2" fmla="*/ 0 w 1109"/>
                <a:gd name="T3" fmla="*/ 0 h 2140"/>
                <a:gd name="T4" fmla="*/ 0 w 1109"/>
                <a:gd name="T5" fmla="*/ 2139 h 2140"/>
                <a:gd name="T6" fmla="*/ 1108 w 1109"/>
                <a:gd name="T7" fmla="*/ 2139 h 2140"/>
                <a:gd name="T8" fmla="*/ 1108 w 1109"/>
                <a:gd name="T9" fmla="*/ 0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2140">
                  <a:moveTo>
                    <a:pt x="1108" y="0"/>
                  </a:moveTo>
                  <a:lnTo>
                    <a:pt x="0" y="0"/>
                  </a:lnTo>
                  <a:lnTo>
                    <a:pt x="0" y="2139"/>
                  </a:lnTo>
                  <a:lnTo>
                    <a:pt x="1108" y="2139"/>
                  </a:lnTo>
                  <a:lnTo>
                    <a:pt x="110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E1842BBD-7893-2240-B13B-CBDAB203E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00" y="0"/>
              <a:ext cx="1379538" cy="1714500"/>
            </a:xfrm>
            <a:custGeom>
              <a:avLst/>
              <a:gdLst>
                <a:gd name="T0" fmla="*/ 1906 w 3831"/>
                <a:gd name="T1" fmla="*/ 0 h 4764"/>
                <a:gd name="T2" fmla="*/ 1906 w 3831"/>
                <a:gd name="T3" fmla="*/ 0 h 4764"/>
                <a:gd name="T4" fmla="*/ 1906 w 3831"/>
                <a:gd name="T5" fmla="*/ 855 h 4764"/>
                <a:gd name="T6" fmla="*/ 2722 w 3831"/>
                <a:gd name="T7" fmla="*/ 855 h 4764"/>
                <a:gd name="T8" fmla="*/ 2722 w 3831"/>
                <a:gd name="T9" fmla="*/ 2917 h 4764"/>
                <a:gd name="T10" fmla="*/ 2528 w 3831"/>
                <a:gd name="T11" fmla="*/ 3597 h 4764"/>
                <a:gd name="T12" fmla="*/ 1906 w 3831"/>
                <a:gd name="T13" fmla="*/ 3830 h 4764"/>
                <a:gd name="T14" fmla="*/ 1303 w 3831"/>
                <a:gd name="T15" fmla="*/ 3597 h 4764"/>
                <a:gd name="T16" fmla="*/ 1108 w 3831"/>
                <a:gd name="T17" fmla="*/ 2995 h 4764"/>
                <a:gd name="T18" fmla="*/ 0 w 3831"/>
                <a:gd name="T19" fmla="*/ 2995 h 4764"/>
                <a:gd name="T20" fmla="*/ 466 w 3831"/>
                <a:gd name="T21" fmla="*/ 4297 h 4764"/>
                <a:gd name="T22" fmla="*/ 1906 w 3831"/>
                <a:gd name="T23" fmla="*/ 4763 h 4764"/>
                <a:gd name="T24" fmla="*/ 3344 w 3831"/>
                <a:gd name="T25" fmla="*/ 4297 h 4764"/>
                <a:gd name="T26" fmla="*/ 3830 w 3831"/>
                <a:gd name="T27" fmla="*/ 2897 h 4764"/>
                <a:gd name="T28" fmla="*/ 3830 w 3831"/>
                <a:gd name="T29" fmla="*/ 0 h 4764"/>
                <a:gd name="T30" fmla="*/ 1906 w 3831"/>
                <a:gd name="T31" fmla="*/ 0 h 4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1" h="4764">
                  <a:moveTo>
                    <a:pt x="1906" y="0"/>
                  </a:moveTo>
                  <a:lnTo>
                    <a:pt x="1906" y="0"/>
                  </a:lnTo>
                  <a:cubicBezTo>
                    <a:pt x="1906" y="855"/>
                    <a:pt x="1906" y="855"/>
                    <a:pt x="1906" y="855"/>
                  </a:cubicBezTo>
                  <a:cubicBezTo>
                    <a:pt x="2722" y="855"/>
                    <a:pt x="2722" y="855"/>
                    <a:pt x="2722" y="855"/>
                  </a:cubicBezTo>
                  <a:cubicBezTo>
                    <a:pt x="2722" y="2917"/>
                    <a:pt x="2722" y="2917"/>
                    <a:pt x="2722" y="2917"/>
                  </a:cubicBezTo>
                  <a:cubicBezTo>
                    <a:pt x="2722" y="3228"/>
                    <a:pt x="2663" y="3441"/>
                    <a:pt x="2528" y="3597"/>
                  </a:cubicBezTo>
                  <a:cubicBezTo>
                    <a:pt x="2392" y="3752"/>
                    <a:pt x="2177" y="3830"/>
                    <a:pt x="1906" y="3830"/>
                  </a:cubicBezTo>
                  <a:cubicBezTo>
                    <a:pt x="1652" y="3830"/>
                    <a:pt x="1439" y="3752"/>
                    <a:pt x="1303" y="3597"/>
                  </a:cubicBezTo>
                  <a:cubicBezTo>
                    <a:pt x="1186" y="3461"/>
                    <a:pt x="1108" y="3266"/>
                    <a:pt x="1108" y="2995"/>
                  </a:cubicBezTo>
                  <a:cubicBezTo>
                    <a:pt x="0" y="2995"/>
                    <a:pt x="0" y="2995"/>
                    <a:pt x="0" y="2995"/>
                  </a:cubicBezTo>
                  <a:cubicBezTo>
                    <a:pt x="19" y="3578"/>
                    <a:pt x="175" y="4025"/>
                    <a:pt x="466" y="4297"/>
                  </a:cubicBezTo>
                  <a:cubicBezTo>
                    <a:pt x="778" y="4608"/>
                    <a:pt x="1263" y="4763"/>
                    <a:pt x="1906" y="4763"/>
                  </a:cubicBezTo>
                  <a:cubicBezTo>
                    <a:pt x="2547" y="4763"/>
                    <a:pt x="3014" y="4608"/>
                    <a:pt x="3344" y="4297"/>
                  </a:cubicBezTo>
                  <a:cubicBezTo>
                    <a:pt x="3675" y="3966"/>
                    <a:pt x="3830" y="3500"/>
                    <a:pt x="3830" y="2897"/>
                  </a:cubicBezTo>
                  <a:cubicBezTo>
                    <a:pt x="3830" y="0"/>
                    <a:pt x="3830" y="0"/>
                    <a:pt x="3830" y="0"/>
                  </a:cubicBezTo>
                  <a:lnTo>
                    <a:pt x="190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BF202CF1-0F38-6843-B7D6-6924D526E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675" y="0"/>
              <a:ext cx="1631950" cy="1679575"/>
            </a:xfrm>
            <a:custGeom>
              <a:avLst/>
              <a:gdLst>
                <a:gd name="T0" fmla="*/ 1011 w 4531"/>
                <a:gd name="T1" fmla="*/ 4666 h 4667"/>
                <a:gd name="T2" fmla="*/ 0 w 4531"/>
                <a:gd name="T3" fmla="*/ 4666 h 4667"/>
                <a:gd name="T4" fmla="*/ 0 w 4531"/>
                <a:gd name="T5" fmla="*/ 0 h 4667"/>
                <a:gd name="T6" fmla="*/ 816 w 4531"/>
                <a:gd name="T7" fmla="*/ 0 h 4667"/>
                <a:gd name="T8" fmla="*/ 2878 w 4531"/>
                <a:gd name="T9" fmla="*/ 1225 h 4667"/>
                <a:gd name="T10" fmla="*/ 3675 w 4531"/>
                <a:gd name="T11" fmla="*/ 0 h 4667"/>
                <a:gd name="T12" fmla="*/ 4530 w 4531"/>
                <a:gd name="T13" fmla="*/ 0 h 4667"/>
                <a:gd name="T14" fmla="*/ 4530 w 4531"/>
                <a:gd name="T15" fmla="*/ 4666 h 4667"/>
                <a:gd name="T16" fmla="*/ 3519 w 4531"/>
                <a:gd name="T17" fmla="*/ 4666 h 4667"/>
                <a:gd name="T18" fmla="*/ 3519 w 4531"/>
                <a:gd name="T19" fmla="*/ 2139 h 4667"/>
                <a:gd name="T20" fmla="*/ 2256 w 4531"/>
                <a:gd name="T21" fmla="*/ 4083 h 4667"/>
                <a:gd name="T22" fmla="*/ 1011 w 4531"/>
                <a:gd name="T23" fmla="*/ 2139 h 4667"/>
                <a:gd name="T24" fmla="*/ 1011 w 4531"/>
                <a:gd name="T25" fmla="*/ 4666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31" h="4667">
                  <a:moveTo>
                    <a:pt x="1011" y="4666"/>
                  </a:moveTo>
                  <a:lnTo>
                    <a:pt x="0" y="4666"/>
                  </a:lnTo>
                  <a:lnTo>
                    <a:pt x="0" y="0"/>
                  </a:lnTo>
                  <a:lnTo>
                    <a:pt x="816" y="0"/>
                  </a:lnTo>
                  <a:lnTo>
                    <a:pt x="2878" y="1225"/>
                  </a:lnTo>
                  <a:lnTo>
                    <a:pt x="3675" y="0"/>
                  </a:lnTo>
                  <a:lnTo>
                    <a:pt x="4530" y="0"/>
                  </a:lnTo>
                  <a:lnTo>
                    <a:pt x="4530" y="4666"/>
                  </a:lnTo>
                  <a:lnTo>
                    <a:pt x="3519" y="4666"/>
                  </a:lnTo>
                  <a:lnTo>
                    <a:pt x="3519" y="2139"/>
                  </a:lnTo>
                  <a:lnTo>
                    <a:pt x="2256" y="4083"/>
                  </a:lnTo>
                  <a:lnTo>
                    <a:pt x="1011" y="2139"/>
                  </a:lnTo>
                  <a:lnTo>
                    <a:pt x="1011" y="46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ED627-BA63-9149-ABA3-5C6986C9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5206AC-80C0-524A-ACA7-EEE524B0B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lang="en-GB" smtClean="0">
                <a:solidFill>
                  <a:srgbClr val="000000"/>
                </a:solidFill>
                <a:effectLst/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887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47AAD91-F6A2-4548-9DFC-EE9907D64B3A}"/>
              </a:ext>
            </a:extLst>
          </p:cNvPr>
          <p:cNvGrpSpPr/>
          <p:nvPr userDrawn="1"/>
        </p:nvGrpSpPr>
        <p:grpSpPr>
          <a:xfrm>
            <a:off x="8610599" y="4640196"/>
            <a:ext cx="3587531" cy="2214185"/>
            <a:chOff x="822325" y="1174750"/>
            <a:chExt cx="8459788" cy="5221288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05794FB9-AC63-CC42-A319-7364722D63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2325" y="2300288"/>
              <a:ext cx="8459788" cy="4095750"/>
            </a:xfrm>
            <a:custGeom>
              <a:avLst/>
              <a:gdLst>
                <a:gd name="T0" fmla="*/ 18156 w 23500"/>
                <a:gd name="T1" fmla="*/ 6030 h 11375"/>
                <a:gd name="T2" fmla="*/ 0 w 23500"/>
                <a:gd name="T3" fmla="*/ 11374 h 11375"/>
                <a:gd name="T4" fmla="*/ 23499 w 23500"/>
                <a:gd name="T5" fmla="*/ 11374 h 11375"/>
                <a:gd name="T6" fmla="*/ 23499 w 23500"/>
                <a:gd name="T7" fmla="*/ 0 h 11375"/>
                <a:gd name="T8" fmla="*/ 18156 w 23500"/>
                <a:gd name="T9" fmla="*/ 6030 h 1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00" h="11375">
                  <a:moveTo>
                    <a:pt x="18156" y="6030"/>
                  </a:moveTo>
                  <a:lnTo>
                    <a:pt x="0" y="11374"/>
                  </a:lnTo>
                  <a:lnTo>
                    <a:pt x="23499" y="11374"/>
                  </a:lnTo>
                  <a:lnTo>
                    <a:pt x="23499" y="0"/>
                  </a:lnTo>
                  <a:lnTo>
                    <a:pt x="18156" y="6030"/>
                  </a:lnTo>
                </a:path>
              </a:pathLst>
            </a:custGeom>
            <a:solidFill>
              <a:srgbClr val="8F53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xmlns="" id="{C766CF21-FEC2-B54D-A692-C55629382D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58063" y="1174750"/>
              <a:ext cx="1924050" cy="3295650"/>
            </a:xfrm>
            <a:custGeom>
              <a:avLst/>
              <a:gdLst>
                <a:gd name="T0" fmla="*/ 5343 w 5344"/>
                <a:gd name="T1" fmla="*/ 0 h 9156"/>
                <a:gd name="T2" fmla="*/ 0 w 5344"/>
                <a:gd name="T3" fmla="*/ 9155 h 9156"/>
                <a:gd name="T4" fmla="*/ 5343 w 5344"/>
                <a:gd name="T5" fmla="*/ 3375 h 9156"/>
                <a:gd name="T6" fmla="*/ 5343 w 5344"/>
                <a:gd name="T7" fmla="*/ 0 h 9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44" h="9156">
                  <a:moveTo>
                    <a:pt x="5343" y="0"/>
                  </a:moveTo>
                  <a:lnTo>
                    <a:pt x="0" y="9155"/>
                  </a:lnTo>
                  <a:lnTo>
                    <a:pt x="5343" y="3375"/>
                  </a:lnTo>
                  <a:lnTo>
                    <a:pt x="5343" y="0"/>
                  </a:lnTo>
                </a:path>
              </a:pathLst>
            </a:custGeom>
            <a:solidFill>
              <a:srgbClr val="EF3B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C7EA0FB-10DC-204A-AE7A-EB9D61543F5E}"/>
              </a:ext>
            </a:extLst>
          </p:cNvPr>
          <p:cNvGrpSpPr/>
          <p:nvPr userDrawn="1"/>
        </p:nvGrpSpPr>
        <p:grpSpPr>
          <a:xfrm>
            <a:off x="827568" y="6049762"/>
            <a:ext cx="1996440" cy="339552"/>
            <a:chOff x="0" y="0"/>
            <a:chExt cx="10080625" cy="1714500"/>
          </a:xfrm>
          <a:solidFill>
            <a:schemeClr val="accent1"/>
          </a:solidFill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xmlns="" id="{55AE6BA8-729B-7C47-81C5-7CB60CDD8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14463" cy="1679575"/>
            </a:xfrm>
            <a:custGeom>
              <a:avLst/>
              <a:gdLst>
                <a:gd name="T0" fmla="*/ 3441 w 3928"/>
                <a:gd name="T1" fmla="*/ 1478 h 4667"/>
                <a:gd name="T2" fmla="*/ 3441 w 3928"/>
                <a:gd name="T3" fmla="*/ 1478 h 4667"/>
                <a:gd name="T4" fmla="*/ 3247 w 3928"/>
                <a:gd name="T5" fmla="*/ 2275 h 4667"/>
                <a:gd name="T6" fmla="*/ 2664 w 3928"/>
                <a:gd name="T7" fmla="*/ 2781 h 4667"/>
                <a:gd name="T8" fmla="*/ 3927 w 3928"/>
                <a:gd name="T9" fmla="*/ 4666 h 4667"/>
                <a:gd name="T10" fmla="*/ 2644 w 3928"/>
                <a:gd name="T11" fmla="*/ 4666 h 4667"/>
                <a:gd name="T12" fmla="*/ 1672 w 3928"/>
                <a:gd name="T13" fmla="*/ 2995 h 4667"/>
                <a:gd name="T14" fmla="*/ 1050 w 3928"/>
                <a:gd name="T15" fmla="*/ 2995 h 4667"/>
                <a:gd name="T16" fmla="*/ 1050 w 3928"/>
                <a:gd name="T17" fmla="*/ 4666 h 4667"/>
                <a:gd name="T18" fmla="*/ 0 w 3928"/>
                <a:gd name="T19" fmla="*/ 4666 h 4667"/>
                <a:gd name="T20" fmla="*/ 0 w 3928"/>
                <a:gd name="T21" fmla="*/ 0 h 4667"/>
                <a:gd name="T22" fmla="*/ 1808 w 3928"/>
                <a:gd name="T23" fmla="*/ 0 h 4667"/>
                <a:gd name="T24" fmla="*/ 3441 w 3928"/>
                <a:gd name="T25" fmla="*/ 1478 h 4667"/>
                <a:gd name="T26" fmla="*/ 1050 w 3928"/>
                <a:gd name="T27" fmla="*/ 2139 h 4667"/>
                <a:gd name="T28" fmla="*/ 1050 w 3928"/>
                <a:gd name="T29" fmla="*/ 2139 h 4667"/>
                <a:gd name="T30" fmla="*/ 1653 w 3928"/>
                <a:gd name="T31" fmla="*/ 2139 h 4667"/>
                <a:gd name="T32" fmla="*/ 2197 w 3928"/>
                <a:gd name="T33" fmla="*/ 1983 h 4667"/>
                <a:gd name="T34" fmla="*/ 2372 w 3928"/>
                <a:gd name="T35" fmla="*/ 1517 h 4667"/>
                <a:gd name="T36" fmla="*/ 2197 w 3928"/>
                <a:gd name="T37" fmla="*/ 1030 h 4667"/>
                <a:gd name="T38" fmla="*/ 1653 w 3928"/>
                <a:gd name="T39" fmla="*/ 875 h 4667"/>
                <a:gd name="T40" fmla="*/ 1050 w 3928"/>
                <a:gd name="T41" fmla="*/ 875 h 4667"/>
                <a:gd name="T42" fmla="*/ 1050 w 3928"/>
                <a:gd name="T43" fmla="*/ 2139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28" h="4667">
                  <a:moveTo>
                    <a:pt x="3441" y="1478"/>
                  </a:moveTo>
                  <a:lnTo>
                    <a:pt x="3441" y="1478"/>
                  </a:lnTo>
                  <a:cubicBezTo>
                    <a:pt x="3441" y="1789"/>
                    <a:pt x="3383" y="2061"/>
                    <a:pt x="3247" y="2275"/>
                  </a:cubicBezTo>
                  <a:cubicBezTo>
                    <a:pt x="3111" y="2489"/>
                    <a:pt x="2916" y="2664"/>
                    <a:pt x="2664" y="2781"/>
                  </a:cubicBezTo>
                  <a:cubicBezTo>
                    <a:pt x="3927" y="4666"/>
                    <a:pt x="3927" y="4666"/>
                    <a:pt x="3927" y="4666"/>
                  </a:cubicBezTo>
                  <a:cubicBezTo>
                    <a:pt x="2644" y="4666"/>
                    <a:pt x="2644" y="4666"/>
                    <a:pt x="2644" y="4666"/>
                  </a:cubicBezTo>
                  <a:cubicBezTo>
                    <a:pt x="1672" y="2995"/>
                    <a:pt x="1672" y="2995"/>
                    <a:pt x="1672" y="2995"/>
                  </a:cubicBezTo>
                  <a:cubicBezTo>
                    <a:pt x="1050" y="2995"/>
                    <a:pt x="1050" y="2995"/>
                    <a:pt x="1050" y="2995"/>
                  </a:cubicBezTo>
                  <a:cubicBezTo>
                    <a:pt x="1050" y="4666"/>
                    <a:pt x="1050" y="4666"/>
                    <a:pt x="1050" y="4666"/>
                  </a:cubicBezTo>
                  <a:cubicBezTo>
                    <a:pt x="0" y="4666"/>
                    <a:pt x="0" y="4666"/>
                    <a:pt x="0" y="46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08" y="0"/>
                    <a:pt x="1808" y="0"/>
                    <a:pt x="1808" y="0"/>
                  </a:cubicBezTo>
                  <a:cubicBezTo>
                    <a:pt x="2897" y="0"/>
                    <a:pt x="3441" y="486"/>
                    <a:pt x="3441" y="1478"/>
                  </a:cubicBezTo>
                  <a:close/>
                  <a:moveTo>
                    <a:pt x="1050" y="2139"/>
                  </a:moveTo>
                  <a:lnTo>
                    <a:pt x="1050" y="2139"/>
                  </a:lnTo>
                  <a:cubicBezTo>
                    <a:pt x="1653" y="2139"/>
                    <a:pt x="1653" y="2139"/>
                    <a:pt x="1653" y="2139"/>
                  </a:cubicBezTo>
                  <a:cubicBezTo>
                    <a:pt x="1886" y="2139"/>
                    <a:pt x="2081" y="2100"/>
                    <a:pt x="2197" y="1983"/>
                  </a:cubicBezTo>
                  <a:cubicBezTo>
                    <a:pt x="2314" y="1886"/>
                    <a:pt x="2372" y="1730"/>
                    <a:pt x="2372" y="1517"/>
                  </a:cubicBezTo>
                  <a:cubicBezTo>
                    <a:pt x="2372" y="1284"/>
                    <a:pt x="2314" y="1128"/>
                    <a:pt x="2197" y="1030"/>
                  </a:cubicBezTo>
                  <a:cubicBezTo>
                    <a:pt x="2081" y="914"/>
                    <a:pt x="1886" y="875"/>
                    <a:pt x="1653" y="875"/>
                  </a:cubicBezTo>
                  <a:cubicBezTo>
                    <a:pt x="1050" y="875"/>
                    <a:pt x="1050" y="875"/>
                    <a:pt x="1050" y="875"/>
                  </a:cubicBezTo>
                  <a:lnTo>
                    <a:pt x="1050" y="213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xmlns="" id="{70565857-0AEF-2C47-9413-673A19A03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0"/>
              <a:ext cx="1504950" cy="1679575"/>
            </a:xfrm>
            <a:custGeom>
              <a:avLst/>
              <a:gdLst>
                <a:gd name="T0" fmla="*/ 3325 w 4182"/>
                <a:gd name="T1" fmla="*/ 4666 h 4667"/>
                <a:gd name="T2" fmla="*/ 1303 w 4182"/>
                <a:gd name="T3" fmla="*/ 1847 h 4667"/>
                <a:gd name="T4" fmla="*/ 1303 w 4182"/>
                <a:gd name="T5" fmla="*/ 4666 h 4667"/>
                <a:gd name="T6" fmla="*/ 292 w 4182"/>
                <a:gd name="T7" fmla="*/ 4666 h 4667"/>
                <a:gd name="T8" fmla="*/ 292 w 4182"/>
                <a:gd name="T9" fmla="*/ 428 h 4667"/>
                <a:gd name="T10" fmla="*/ 0 w 4182"/>
                <a:gd name="T11" fmla="*/ 0 h 4667"/>
                <a:gd name="T12" fmla="*/ 1187 w 4182"/>
                <a:gd name="T13" fmla="*/ 0 h 4667"/>
                <a:gd name="T14" fmla="*/ 3170 w 4182"/>
                <a:gd name="T15" fmla="*/ 2781 h 4667"/>
                <a:gd name="T16" fmla="*/ 3170 w 4182"/>
                <a:gd name="T17" fmla="*/ 0 h 4667"/>
                <a:gd name="T18" fmla="*/ 4181 w 4182"/>
                <a:gd name="T19" fmla="*/ 0 h 4667"/>
                <a:gd name="T20" fmla="*/ 4181 w 4182"/>
                <a:gd name="T21" fmla="*/ 4666 h 4667"/>
                <a:gd name="T22" fmla="*/ 3325 w 4182"/>
                <a:gd name="T23" fmla="*/ 4666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2" h="4667">
                  <a:moveTo>
                    <a:pt x="3325" y="4666"/>
                  </a:moveTo>
                  <a:lnTo>
                    <a:pt x="1303" y="1847"/>
                  </a:lnTo>
                  <a:lnTo>
                    <a:pt x="1303" y="4666"/>
                  </a:lnTo>
                  <a:lnTo>
                    <a:pt x="292" y="4666"/>
                  </a:lnTo>
                  <a:lnTo>
                    <a:pt x="292" y="428"/>
                  </a:lnTo>
                  <a:lnTo>
                    <a:pt x="0" y="0"/>
                  </a:lnTo>
                  <a:lnTo>
                    <a:pt x="1187" y="0"/>
                  </a:lnTo>
                  <a:lnTo>
                    <a:pt x="3170" y="2781"/>
                  </a:lnTo>
                  <a:lnTo>
                    <a:pt x="3170" y="0"/>
                  </a:lnTo>
                  <a:lnTo>
                    <a:pt x="4181" y="0"/>
                  </a:lnTo>
                  <a:lnTo>
                    <a:pt x="4181" y="4666"/>
                  </a:lnTo>
                  <a:lnTo>
                    <a:pt x="3325" y="46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CFC6A7BC-8234-CF4A-A2AA-DE4F6A7B9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0" y="0"/>
              <a:ext cx="1443038" cy="1679575"/>
            </a:xfrm>
            <a:custGeom>
              <a:avLst/>
              <a:gdLst>
                <a:gd name="T0" fmla="*/ 4006 w 4007"/>
                <a:gd name="T1" fmla="*/ 2333 h 4667"/>
                <a:gd name="T2" fmla="*/ 4006 w 4007"/>
                <a:gd name="T3" fmla="*/ 2333 h 4667"/>
                <a:gd name="T4" fmla="*/ 3461 w 4007"/>
                <a:gd name="T5" fmla="*/ 4063 h 4667"/>
                <a:gd name="T6" fmla="*/ 1828 w 4007"/>
                <a:gd name="T7" fmla="*/ 4666 h 4667"/>
                <a:gd name="T8" fmla="*/ 0 w 4007"/>
                <a:gd name="T9" fmla="*/ 4666 h 4667"/>
                <a:gd name="T10" fmla="*/ 0 w 4007"/>
                <a:gd name="T11" fmla="*/ 0 h 4667"/>
                <a:gd name="T12" fmla="*/ 1828 w 4007"/>
                <a:gd name="T13" fmla="*/ 0 h 4667"/>
                <a:gd name="T14" fmla="*/ 3461 w 4007"/>
                <a:gd name="T15" fmla="*/ 584 h 4667"/>
                <a:gd name="T16" fmla="*/ 4006 w 4007"/>
                <a:gd name="T17" fmla="*/ 2333 h 4667"/>
                <a:gd name="T18" fmla="*/ 1109 w 4007"/>
                <a:gd name="T19" fmla="*/ 3733 h 4667"/>
                <a:gd name="T20" fmla="*/ 1109 w 4007"/>
                <a:gd name="T21" fmla="*/ 3733 h 4667"/>
                <a:gd name="T22" fmla="*/ 1809 w 4007"/>
                <a:gd name="T23" fmla="*/ 3733 h 4667"/>
                <a:gd name="T24" fmla="*/ 2606 w 4007"/>
                <a:gd name="T25" fmla="*/ 3403 h 4667"/>
                <a:gd name="T26" fmla="*/ 2878 w 4007"/>
                <a:gd name="T27" fmla="*/ 2333 h 4667"/>
                <a:gd name="T28" fmla="*/ 2606 w 4007"/>
                <a:gd name="T29" fmla="*/ 1264 h 4667"/>
                <a:gd name="T30" fmla="*/ 1809 w 4007"/>
                <a:gd name="T31" fmla="*/ 933 h 4667"/>
                <a:gd name="T32" fmla="*/ 1109 w 4007"/>
                <a:gd name="T33" fmla="*/ 3733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7" h="4667">
                  <a:moveTo>
                    <a:pt x="4006" y="2333"/>
                  </a:moveTo>
                  <a:lnTo>
                    <a:pt x="4006" y="2333"/>
                  </a:lnTo>
                  <a:cubicBezTo>
                    <a:pt x="4006" y="3092"/>
                    <a:pt x="3831" y="3675"/>
                    <a:pt x="3461" y="4063"/>
                  </a:cubicBezTo>
                  <a:cubicBezTo>
                    <a:pt x="3092" y="4472"/>
                    <a:pt x="2547" y="4666"/>
                    <a:pt x="1828" y="4666"/>
                  </a:cubicBezTo>
                  <a:cubicBezTo>
                    <a:pt x="0" y="4666"/>
                    <a:pt x="0" y="4666"/>
                    <a:pt x="0" y="46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28" y="0"/>
                    <a:pt x="1828" y="0"/>
                    <a:pt x="1828" y="0"/>
                  </a:cubicBezTo>
                  <a:cubicBezTo>
                    <a:pt x="2547" y="0"/>
                    <a:pt x="3112" y="195"/>
                    <a:pt x="3461" y="584"/>
                  </a:cubicBezTo>
                  <a:cubicBezTo>
                    <a:pt x="3831" y="972"/>
                    <a:pt x="4006" y="1555"/>
                    <a:pt x="4006" y="2333"/>
                  </a:cubicBezTo>
                  <a:close/>
                  <a:moveTo>
                    <a:pt x="1109" y="3733"/>
                  </a:moveTo>
                  <a:lnTo>
                    <a:pt x="1109" y="3733"/>
                  </a:lnTo>
                  <a:cubicBezTo>
                    <a:pt x="1809" y="3733"/>
                    <a:pt x="1809" y="3733"/>
                    <a:pt x="1809" y="3733"/>
                  </a:cubicBezTo>
                  <a:cubicBezTo>
                    <a:pt x="2178" y="3733"/>
                    <a:pt x="2450" y="3636"/>
                    <a:pt x="2606" y="3403"/>
                  </a:cubicBezTo>
                  <a:cubicBezTo>
                    <a:pt x="2780" y="3169"/>
                    <a:pt x="2878" y="2819"/>
                    <a:pt x="2878" y="2333"/>
                  </a:cubicBezTo>
                  <a:cubicBezTo>
                    <a:pt x="2878" y="1847"/>
                    <a:pt x="2780" y="1497"/>
                    <a:pt x="2606" y="1264"/>
                  </a:cubicBezTo>
                  <a:cubicBezTo>
                    <a:pt x="2450" y="1030"/>
                    <a:pt x="2178" y="933"/>
                    <a:pt x="1809" y="933"/>
                  </a:cubicBezTo>
                  <a:lnTo>
                    <a:pt x="1109" y="37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595AF47D-DBAF-6B4C-B254-D7ABE976C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0"/>
              <a:ext cx="1631950" cy="1679575"/>
            </a:xfrm>
            <a:custGeom>
              <a:avLst/>
              <a:gdLst>
                <a:gd name="T0" fmla="*/ 2800 w 4531"/>
                <a:gd name="T1" fmla="*/ 3033 h 4667"/>
                <a:gd name="T2" fmla="*/ 1128 w 4531"/>
                <a:gd name="T3" fmla="*/ 4666 h 4667"/>
                <a:gd name="T4" fmla="*/ 0 w 4531"/>
                <a:gd name="T5" fmla="*/ 4666 h 4667"/>
                <a:gd name="T6" fmla="*/ 1750 w 4531"/>
                <a:gd name="T7" fmla="*/ 467 h 4667"/>
                <a:gd name="T8" fmla="*/ 1594 w 4531"/>
                <a:gd name="T9" fmla="*/ 0 h 4667"/>
                <a:gd name="T10" fmla="*/ 2625 w 4531"/>
                <a:gd name="T11" fmla="*/ 0 h 4667"/>
                <a:gd name="T12" fmla="*/ 4530 w 4531"/>
                <a:gd name="T13" fmla="*/ 4666 h 4667"/>
                <a:gd name="T14" fmla="*/ 3383 w 4531"/>
                <a:gd name="T15" fmla="*/ 4666 h 4667"/>
                <a:gd name="T16" fmla="*/ 2800 w 4531"/>
                <a:gd name="T17" fmla="*/ 3033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1" h="4667">
                  <a:moveTo>
                    <a:pt x="2800" y="3033"/>
                  </a:moveTo>
                  <a:lnTo>
                    <a:pt x="1128" y="4666"/>
                  </a:lnTo>
                  <a:lnTo>
                    <a:pt x="0" y="4666"/>
                  </a:lnTo>
                  <a:lnTo>
                    <a:pt x="1750" y="467"/>
                  </a:lnTo>
                  <a:lnTo>
                    <a:pt x="1594" y="0"/>
                  </a:lnTo>
                  <a:lnTo>
                    <a:pt x="2625" y="0"/>
                  </a:lnTo>
                  <a:lnTo>
                    <a:pt x="4530" y="4666"/>
                  </a:lnTo>
                  <a:lnTo>
                    <a:pt x="3383" y="4666"/>
                  </a:lnTo>
                  <a:lnTo>
                    <a:pt x="2800" y="30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58757636-F65A-B249-B9C1-0F3B072B0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00" y="0"/>
              <a:ext cx="398463" cy="769938"/>
            </a:xfrm>
            <a:custGeom>
              <a:avLst/>
              <a:gdLst>
                <a:gd name="T0" fmla="*/ 1108 w 1109"/>
                <a:gd name="T1" fmla="*/ 0 h 2140"/>
                <a:gd name="T2" fmla="*/ 0 w 1109"/>
                <a:gd name="T3" fmla="*/ 0 h 2140"/>
                <a:gd name="T4" fmla="*/ 0 w 1109"/>
                <a:gd name="T5" fmla="*/ 2139 h 2140"/>
                <a:gd name="T6" fmla="*/ 1108 w 1109"/>
                <a:gd name="T7" fmla="*/ 2139 h 2140"/>
                <a:gd name="T8" fmla="*/ 1108 w 1109"/>
                <a:gd name="T9" fmla="*/ 0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2140">
                  <a:moveTo>
                    <a:pt x="1108" y="0"/>
                  </a:moveTo>
                  <a:lnTo>
                    <a:pt x="0" y="0"/>
                  </a:lnTo>
                  <a:lnTo>
                    <a:pt x="0" y="2139"/>
                  </a:lnTo>
                  <a:lnTo>
                    <a:pt x="1108" y="2139"/>
                  </a:lnTo>
                  <a:lnTo>
                    <a:pt x="110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E1842BBD-7893-2240-B13B-CBDAB203E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00" y="0"/>
              <a:ext cx="1379538" cy="1714500"/>
            </a:xfrm>
            <a:custGeom>
              <a:avLst/>
              <a:gdLst>
                <a:gd name="T0" fmla="*/ 1906 w 3831"/>
                <a:gd name="T1" fmla="*/ 0 h 4764"/>
                <a:gd name="T2" fmla="*/ 1906 w 3831"/>
                <a:gd name="T3" fmla="*/ 0 h 4764"/>
                <a:gd name="T4" fmla="*/ 1906 w 3831"/>
                <a:gd name="T5" fmla="*/ 855 h 4764"/>
                <a:gd name="T6" fmla="*/ 2722 w 3831"/>
                <a:gd name="T7" fmla="*/ 855 h 4764"/>
                <a:gd name="T8" fmla="*/ 2722 w 3831"/>
                <a:gd name="T9" fmla="*/ 2917 h 4764"/>
                <a:gd name="T10" fmla="*/ 2528 w 3831"/>
                <a:gd name="T11" fmla="*/ 3597 h 4764"/>
                <a:gd name="T12" fmla="*/ 1906 w 3831"/>
                <a:gd name="T13" fmla="*/ 3830 h 4764"/>
                <a:gd name="T14" fmla="*/ 1303 w 3831"/>
                <a:gd name="T15" fmla="*/ 3597 h 4764"/>
                <a:gd name="T16" fmla="*/ 1108 w 3831"/>
                <a:gd name="T17" fmla="*/ 2995 h 4764"/>
                <a:gd name="T18" fmla="*/ 0 w 3831"/>
                <a:gd name="T19" fmla="*/ 2995 h 4764"/>
                <a:gd name="T20" fmla="*/ 466 w 3831"/>
                <a:gd name="T21" fmla="*/ 4297 h 4764"/>
                <a:gd name="T22" fmla="*/ 1906 w 3831"/>
                <a:gd name="T23" fmla="*/ 4763 h 4764"/>
                <a:gd name="T24" fmla="*/ 3344 w 3831"/>
                <a:gd name="T25" fmla="*/ 4297 h 4764"/>
                <a:gd name="T26" fmla="*/ 3830 w 3831"/>
                <a:gd name="T27" fmla="*/ 2897 h 4764"/>
                <a:gd name="T28" fmla="*/ 3830 w 3831"/>
                <a:gd name="T29" fmla="*/ 0 h 4764"/>
                <a:gd name="T30" fmla="*/ 1906 w 3831"/>
                <a:gd name="T31" fmla="*/ 0 h 4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1" h="4764">
                  <a:moveTo>
                    <a:pt x="1906" y="0"/>
                  </a:moveTo>
                  <a:lnTo>
                    <a:pt x="1906" y="0"/>
                  </a:lnTo>
                  <a:cubicBezTo>
                    <a:pt x="1906" y="855"/>
                    <a:pt x="1906" y="855"/>
                    <a:pt x="1906" y="855"/>
                  </a:cubicBezTo>
                  <a:cubicBezTo>
                    <a:pt x="2722" y="855"/>
                    <a:pt x="2722" y="855"/>
                    <a:pt x="2722" y="855"/>
                  </a:cubicBezTo>
                  <a:cubicBezTo>
                    <a:pt x="2722" y="2917"/>
                    <a:pt x="2722" y="2917"/>
                    <a:pt x="2722" y="2917"/>
                  </a:cubicBezTo>
                  <a:cubicBezTo>
                    <a:pt x="2722" y="3228"/>
                    <a:pt x="2663" y="3441"/>
                    <a:pt x="2528" y="3597"/>
                  </a:cubicBezTo>
                  <a:cubicBezTo>
                    <a:pt x="2392" y="3752"/>
                    <a:pt x="2177" y="3830"/>
                    <a:pt x="1906" y="3830"/>
                  </a:cubicBezTo>
                  <a:cubicBezTo>
                    <a:pt x="1652" y="3830"/>
                    <a:pt x="1439" y="3752"/>
                    <a:pt x="1303" y="3597"/>
                  </a:cubicBezTo>
                  <a:cubicBezTo>
                    <a:pt x="1186" y="3461"/>
                    <a:pt x="1108" y="3266"/>
                    <a:pt x="1108" y="2995"/>
                  </a:cubicBezTo>
                  <a:cubicBezTo>
                    <a:pt x="0" y="2995"/>
                    <a:pt x="0" y="2995"/>
                    <a:pt x="0" y="2995"/>
                  </a:cubicBezTo>
                  <a:cubicBezTo>
                    <a:pt x="19" y="3578"/>
                    <a:pt x="175" y="4025"/>
                    <a:pt x="466" y="4297"/>
                  </a:cubicBezTo>
                  <a:cubicBezTo>
                    <a:pt x="778" y="4608"/>
                    <a:pt x="1263" y="4763"/>
                    <a:pt x="1906" y="4763"/>
                  </a:cubicBezTo>
                  <a:cubicBezTo>
                    <a:pt x="2547" y="4763"/>
                    <a:pt x="3014" y="4608"/>
                    <a:pt x="3344" y="4297"/>
                  </a:cubicBezTo>
                  <a:cubicBezTo>
                    <a:pt x="3675" y="3966"/>
                    <a:pt x="3830" y="3500"/>
                    <a:pt x="3830" y="2897"/>
                  </a:cubicBezTo>
                  <a:cubicBezTo>
                    <a:pt x="3830" y="0"/>
                    <a:pt x="3830" y="0"/>
                    <a:pt x="3830" y="0"/>
                  </a:cubicBezTo>
                  <a:lnTo>
                    <a:pt x="190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BF202CF1-0F38-6843-B7D6-6924D526E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675" y="0"/>
              <a:ext cx="1631950" cy="1679575"/>
            </a:xfrm>
            <a:custGeom>
              <a:avLst/>
              <a:gdLst>
                <a:gd name="T0" fmla="*/ 1011 w 4531"/>
                <a:gd name="T1" fmla="*/ 4666 h 4667"/>
                <a:gd name="T2" fmla="*/ 0 w 4531"/>
                <a:gd name="T3" fmla="*/ 4666 h 4667"/>
                <a:gd name="T4" fmla="*/ 0 w 4531"/>
                <a:gd name="T5" fmla="*/ 0 h 4667"/>
                <a:gd name="T6" fmla="*/ 816 w 4531"/>
                <a:gd name="T7" fmla="*/ 0 h 4667"/>
                <a:gd name="T8" fmla="*/ 2878 w 4531"/>
                <a:gd name="T9" fmla="*/ 1225 h 4667"/>
                <a:gd name="T10" fmla="*/ 3675 w 4531"/>
                <a:gd name="T11" fmla="*/ 0 h 4667"/>
                <a:gd name="T12" fmla="*/ 4530 w 4531"/>
                <a:gd name="T13" fmla="*/ 0 h 4667"/>
                <a:gd name="T14" fmla="*/ 4530 w 4531"/>
                <a:gd name="T15" fmla="*/ 4666 h 4667"/>
                <a:gd name="T16" fmla="*/ 3519 w 4531"/>
                <a:gd name="T17" fmla="*/ 4666 h 4667"/>
                <a:gd name="T18" fmla="*/ 3519 w 4531"/>
                <a:gd name="T19" fmla="*/ 2139 h 4667"/>
                <a:gd name="T20" fmla="*/ 2256 w 4531"/>
                <a:gd name="T21" fmla="*/ 4083 h 4667"/>
                <a:gd name="T22" fmla="*/ 1011 w 4531"/>
                <a:gd name="T23" fmla="*/ 2139 h 4667"/>
                <a:gd name="T24" fmla="*/ 1011 w 4531"/>
                <a:gd name="T25" fmla="*/ 4666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31" h="4667">
                  <a:moveTo>
                    <a:pt x="1011" y="4666"/>
                  </a:moveTo>
                  <a:lnTo>
                    <a:pt x="0" y="4666"/>
                  </a:lnTo>
                  <a:lnTo>
                    <a:pt x="0" y="0"/>
                  </a:lnTo>
                  <a:lnTo>
                    <a:pt x="816" y="0"/>
                  </a:lnTo>
                  <a:lnTo>
                    <a:pt x="2878" y="1225"/>
                  </a:lnTo>
                  <a:lnTo>
                    <a:pt x="3675" y="0"/>
                  </a:lnTo>
                  <a:lnTo>
                    <a:pt x="4530" y="0"/>
                  </a:lnTo>
                  <a:lnTo>
                    <a:pt x="4530" y="4666"/>
                  </a:lnTo>
                  <a:lnTo>
                    <a:pt x="3519" y="4666"/>
                  </a:lnTo>
                  <a:lnTo>
                    <a:pt x="3519" y="2139"/>
                  </a:lnTo>
                  <a:lnTo>
                    <a:pt x="2256" y="4083"/>
                  </a:lnTo>
                  <a:lnTo>
                    <a:pt x="1011" y="2139"/>
                  </a:lnTo>
                  <a:lnTo>
                    <a:pt x="1011" y="46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ED627-BA63-9149-ABA3-5C6986C9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5206AC-80C0-524A-ACA7-EEE524B0B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675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 paar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47AAD91-F6A2-4548-9DFC-EE9907D64B3A}"/>
              </a:ext>
            </a:extLst>
          </p:cNvPr>
          <p:cNvGrpSpPr/>
          <p:nvPr userDrawn="1"/>
        </p:nvGrpSpPr>
        <p:grpSpPr>
          <a:xfrm>
            <a:off x="8610599" y="4640196"/>
            <a:ext cx="3587531" cy="2214185"/>
            <a:chOff x="822325" y="1174750"/>
            <a:chExt cx="8459788" cy="5221288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05794FB9-AC63-CC42-A319-7364722D63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2325" y="2300288"/>
              <a:ext cx="8459788" cy="4095750"/>
            </a:xfrm>
            <a:custGeom>
              <a:avLst/>
              <a:gdLst>
                <a:gd name="T0" fmla="*/ 18156 w 23500"/>
                <a:gd name="T1" fmla="*/ 6030 h 11375"/>
                <a:gd name="T2" fmla="*/ 0 w 23500"/>
                <a:gd name="T3" fmla="*/ 11374 h 11375"/>
                <a:gd name="T4" fmla="*/ 23499 w 23500"/>
                <a:gd name="T5" fmla="*/ 11374 h 11375"/>
                <a:gd name="T6" fmla="*/ 23499 w 23500"/>
                <a:gd name="T7" fmla="*/ 0 h 11375"/>
                <a:gd name="T8" fmla="*/ 18156 w 23500"/>
                <a:gd name="T9" fmla="*/ 6030 h 1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00" h="11375">
                  <a:moveTo>
                    <a:pt x="18156" y="6030"/>
                  </a:moveTo>
                  <a:lnTo>
                    <a:pt x="0" y="11374"/>
                  </a:lnTo>
                  <a:lnTo>
                    <a:pt x="23499" y="11374"/>
                  </a:lnTo>
                  <a:lnTo>
                    <a:pt x="23499" y="0"/>
                  </a:lnTo>
                  <a:lnTo>
                    <a:pt x="18156" y="603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xmlns="" id="{C766CF21-FEC2-B54D-A692-C55629382D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58063" y="1174750"/>
              <a:ext cx="1924050" cy="3295650"/>
            </a:xfrm>
            <a:custGeom>
              <a:avLst/>
              <a:gdLst>
                <a:gd name="T0" fmla="*/ 5343 w 5344"/>
                <a:gd name="T1" fmla="*/ 0 h 9156"/>
                <a:gd name="T2" fmla="*/ 0 w 5344"/>
                <a:gd name="T3" fmla="*/ 9155 h 9156"/>
                <a:gd name="T4" fmla="*/ 5343 w 5344"/>
                <a:gd name="T5" fmla="*/ 3375 h 9156"/>
                <a:gd name="T6" fmla="*/ 5343 w 5344"/>
                <a:gd name="T7" fmla="*/ 0 h 9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44" h="9156">
                  <a:moveTo>
                    <a:pt x="5343" y="0"/>
                  </a:moveTo>
                  <a:lnTo>
                    <a:pt x="0" y="9155"/>
                  </a:lnTo>
                  <a:lnTo>
                    <a:pt x="5343" y="3375"/>
                  </a:lnTo>
                  <a:lnTo>
                    <a:pt x="5343" y="0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C7EA0FB-10DC-204A-AE7A-EB9D61543F5E}"/>
              </a:ext>
            </a:extLst>
          </p:cNvPr>
          <p:cNvGrpSpPr/>
          <p:nvPr userDrawn="1"/>
        </p:nvGrpSpPr>
        <p:grpSpPr>
          <a:xfrm>
            <a:off x="827568" y="6049762"/>
            <a:ext cx="1996440" cy="339552"/>
            <a:chOff x="0" y="0"/>
            <a:chExt cx="10080625" cy="1714500"/>
          </a:xfrm>
          <a:solidFill>
            <a:schemeClr val="bg1"/>
          </a:solidFill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xmlns="" id="{55AE6BA8-729B-7C47-81C5-7CB60CDD8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14463" cy="1679575"/>
            </a:xfrm>
            <a:custGeom>
              <a:avLst/>
              <a:gdLst>
                <a:gd name="T0" fmla="*/ 3441 w 3928"/>
                <a:gd name="T1" fmla="*/ 1478 h 4667"/>
                <a:gd name="T2" fmla="*/ 3441 w 3928"/>
                <a:gd name="T3" fmla="*/ 1478 h 4667"/>
                <a:gd name="T4" fmla="*/ 3247 w 3928"/>
                <a:gd name="T5" fmla="*/ 2275 h 4667"/>
                <a:gd name="T6" fmla="*/ 2664 w 3928"/>
                <a:gd name="T7" fmla="*/ 2781 h 4667"/>
                <a:gd name="T8" fmla="*/ 3927 w 3928"/>
                <a:gd name="T9" fmla="*/ 4666 h 4667"/>
                <a:gd name="T10" fmla="*/ 2644 w 3928"/>
                <a:gd name="T11" fmla="*/ 4666 h 4667"/>
                <a:gd name="T12" fmla="*/ 1672 w 3928"/>
                <a:gd name="T13" fmla="*/ 2995 h 4667"/>
                <a:gd name="T14" fmla="*/ 1050 w 3928"/>
                <a:gd name="T15" fmla="*/ 2995 h 4667"/>
                <a:gd name="T16" fmla="*/ 1050 w 3928"/>
                <a:gd name="T17" fmla="*/ 4666 h 4667"/>
                <a:gd name="T18" fmla="*/ 0 w 3928"/>
                <a:gd name="T19" fmla="*/ 4666 h 4667"/>
                <a:gd name="T20" fmla="*/ 0 w 3928"/>
                <a:gd name="T21" fmla="*/ 0 h 4667"/>
                <a:gd name="T22" fmla="*/ 1808 w 3928"/>
                <a:gd name="T23" fmla="*/ 0 h 4667"/>
                <a:gd name="T24" fmla="*/ 3441 w 3928"/>
                <a:gd name="T25" fmla="*/ 1478 h 4667"/>
                <a:gd name="T26" fmla="*/ 1050 w 3928"/>
                <a:gd name="T27" fmla="*/ 2139 h 4667"/>
                <a:gd name="T28" fmla="*/ 1050 w 3928"/>
                <a:gd name="T29" fmla="*/ 2139 h 4667"/>
                <a:gd name="T30" fmla="*/ 1653 w 3928"/>
                <a:gd name="T31" fmla="*/ 2139 h 4667"/>
                <a:gd name="T32" fmla="*/ 2197 w 3928"/>
                <a:gd name="T33" fmla="*/ 1983 h 4667"/>
                <a:gd name="T34" fmla="*/ 2372 w 3928"/>
                <a:gd name="T35" fmla="*/ 1517 h 4667"/>
                <a:gd name="T36" fmla="*/ 2197 w 3928"/>
                <a:gd name="T37" fmla="*/ 1030 h 4667"/>
                <a:gd name="T38" fmla="*/ 1653 w 3928"/>
                <a:gd name="T39" fmla="*/ 875 h 4667"/>
                <a:gd name="T40" fmla="*/ 1050 w 3928"/>
                <a:gd name="T41" fmla="*/ 875 h 4667"/>
                <a:gd name="T42" fmla="*/ 1050 w 3928"/>
                <a:gd name="T43" fmla="*/ 2139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28" h="4667">
                  <a:moveTo>
                    <a:pt x="3441" y="1478"/>
                  </a:moveTo>
                  <a:lnTo>
                    <a:pt x="3441" y="1478"/>
                  </a:lnTo>
                  <a:cubicBezTo>
                    <a:pt x="3441" y="1789"/>
                    <a:pt x="3383" y="2061"/>
                    <a:pt x="3247" y="2275"/>
                  </a:cubicBezTo>
                  <a:cubicBezTo>
                    <a:pt x="3111" y="2489"/>
                    <a:pt x="2916" y="2664"/>
                    <a:pt x="2664" y="2781"/>
                  </a:cubicBezTo>
                  <a:cubicBezTo>
                    <a:pt x="3927" y="4666"/>
                    <a:pt x="3927" y="4666"/>
                    <a:pt x="3927" y="4666"/>
                  </a:cubicBezTo>
                  <a:cubicBezTo>
                    <a:pt x="2644" y="4666"/>
                    <a:pt x="2644" y="4666"/>
                    <a:pt x="2644" y="4666"/>
                  </a:cubicBezTo>
                  <a:cubicBezTo>
                    <a:pt x="1672" y="2995"/>
                    <a:pt x="1672" y="2995"/>
                    <a:pt x="1672" y="2995"/>
                  </a:cubicBezTo>
                  <a:cubicBezTo>
                    <a:pt x="1050" y="2995"/>
                    <a:pt x="1050" y="2995"/>
                    <a:pt x="1050" y="2995"/>
                  </a:cubicBezTo>
                  <a:cubicBezTo>
                    <a:pt x="1050" y="4666"/>
                    <a:pt x="1050" y="4666"/>
                    <a:pt x="1050" y="4666"/>
                  </a:cubicBezTo>
                  <a:cubicBezTo>
                    <a:pt x="0" y="4666"/>
                    <a:pt x="0" y="4666"/>
                    <a:pt x="0" y="46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08" y="0"/>
                    <a:pt x="1808" y="0"/>
                    <a:pt x="1808" y="0"/>
                  </a:cubicBezTo>
                  <a:cubicBezTo>
                    <a:pt x="2897" y="0"/>
                    <a:pt x="3441" y="486"/>
                    <a:pt x="3441" y="1478"/>
                  </a:cubicBezTo>
                  <a:close/>
                  <a:moveTo>
                    <a:pt x="1050" y="2139"/>
                  </a:moveTo>
                  <a:lnTo>
                    <a:pt x="1050" y="2139"/>
                  </a:lnTo>
                  <a:cubicBezTo>
                    <a:pt x="1653" y="2139"/>
                    <a:pt x="1653" y="2139"/>
                    <a:pt x="1653" y="2139"/>
                  </a:cubicBezTo>
                  <a:cubicBezTo>
                    <a:pt x="1886" y="2139"/>
                    <a:pt x="2081" y="2100"/>
                    <a:pt x="2197" y="1983"/>
                  </a:cubicBezTo>
                  <a:cubicBezTo>
                    <a:pt x="2314" y="1886"/>
                    <a:pt x="2372" y="1730"/>
                    <a:pt x="2372" y="1517"/>
                  </a:cubicBezTo>
                  <a:cubicBezTo>
                    <a:pt x="2372" y="1284"/>
                    <a:pt x="2314" y="1128"/>
                    <a:pt x="2197" y="1030"/>
                  </a:cubicBezTo>
                  <a:cubicBezTo>
                    <a:pt x="2081" y="914"/>
                    <a:pt x="1886" y="875"/>
                    <a:pt x="1653" y="875"/>
                  </a:cubicBezTo>
                  <a:cubicBezTo>
                    <a:pt x="1050" y="875"/>
                    <a:pt x="1050" y="875"/>
                    <a:pt x="1050" y="875"/>
                  </a:cubicBezTo>
                  <a:lnTo>
                    <a:pt x="1050" y="213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xmlns="" id="{70565857-0AEF-2C47-9413-673A19A03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0"/>
              <a:ext cx="1504950" cy="1679575"/>
            </a:xfrm>
            <a:custGeom>
              <a:avLst/>
              <a:gdLst>
                <a:gd name="T0" fmla="*/ 3325 w 4182"/>
                <a:gd name="T1" fmla="*/ 4666 h 4667"/>
                <a:gd name="T2" fmla="*/ 1303 w 4182"/>
                <a:gd name="T3" fmla="*/ 1847 h 4667"/>
                <a:gd name="T4" fmla="*/ 1303 w 4182"/>
                <a:gd name="T5" fmla="*/ 4666 h 4667"/>
                <a:gd name="T6" fmla="*/ 292 w 4182"/>
                <a:gd name="T7" fmla="*/ 4666 h 4667"/>
                <a:gd name="T8" fmla="*/ 292 w 4182"/>
                <a:gd name="T9" fmla="*/ 428 h 4667"/>
                <a:gd name="T10" fmla="*/ 0 w 4182"/>
                <a:gd name="T11" fmla="*/ 0 h 4667"/>
                <a:gd name="T12" fmla="*/ 1187 w 4182"/>
                <a:gd name="T13" fmla="*/ 0 h 4667"/>
                <a:gd name="T14" fmla="*/ 3170 w 4182"/>
                <a:gd name="T15" fmla="*/ 2781 h 4667"/>
                <a:gd name="T16" fmla="*/ 3170 w 4182"/>
                <a:gd name="T17" fmla="*/ 0 h 4667"/>
                <a:gd name="T18" fmla="*/ 4181 w 4182"/>
                <a:gd name="T19" fmla="*/ 0 h 4667"/>
                <a:gd name="T20" fmla="*/ 4181 w 4182"/>
                <a:gd name="T21" fmla="*/ 4666 h 4667"/>
                <a:gd name="T22" fmla="*/ 3325 w 4182"/>
                <a:gd name="T23" fmla="*/ 4666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2" h="4667">
                  <a:moveTo>
                    <a:pt x="3325" y="4666"/>
                  </a:moveTo>
                  <a:lnTo>
                    <a:pt x="1303" y="1847"/>
                  </a:lnTo>
                  <a:lnTo>
                    <a:pt x="1303" y="4666"/>
                  </a:lnTo>
                  <a:lnTo>
                    <a:pt x="292" y="4666"/>
                  </a:lnTo>
                  <a:lnTo>
                    <a:pt x="292" y="428"/>
                  </a:lnTo>
                  <a:lnTo>
                    <a:pt x="0" y="0"/>
                  </a:lnTo>
                  <a:lnTo>
                    <a:pt x="1187" y="0"/>
                  </a:lnTo>
                  <a:lnTo>
                    <a:pt x="3170" y="2781"/>
                  </a:lnTo>
                  <a:lnTo>
                    <a:pt x="3170" y="0"/>
                  </a:lnTo>
                  <a:lnTo>
                    <a:pt x="4181" y="0"/>
                  </a:lnTo>
                  <a:lnTo>
                    <a:pt x="4181" y="4666"/>
                  </a:lnTo>
                  <a:lnTo>
                    <a:pt x="3325" y="46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CFC6A7BC-8234-CF4A-A2AA-DE4F6A7B9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0" y="0"/>
              <a:ext cx="1443038" cy="1679575"/>
            </a:xfrm>
            <a:custGeom>
              <a:avLst/>
              <a:gdLst>
                <a:gd name="T0" fmla="*/ 4006 w 4007"/>
                <a:gd name="T1" fmla="*/ 2333 h 4667"/>
                <a:gd name="T2" fmla="*/ 4006 w 4007"/>
                <a:gd name="T3" fmla="*/ 2333 h 4667"/>
                <a:gd name="T4" fmla="*/ 3461 w 4007"/>
                <a:gd name="T5" fmla="*/ 4063 h 4667"/>
                <a:gd name="T6" fmla="*/ 1828 w 4007"/>
                <a:gd name="T7" fmla="*/ 4666 h 4667"/>
                <a:gd name="T8" fmla="*/ 0 w 4007"/>
                <a:gd name="T9" fmla="*/ 4666 h 4667"/>
                <a:gd name="T10" fmla="*/ 0 w 4007"/>
                <a:gd name="T11" fmla="*/ 0 h 4667"/>
                <a:gd name="T12" fmla="*/ 1828 w 4007"/>
                <a:gd name="T13" fmla="*/ 0 h 4667"/>
                <a:gd name="T14" fmla="*/ 3461 w 4007"/>
                <a:gd name="T15" fmla="*/ 584 h 4667"/>
                <a:gd name="T16" fmla="*/ 4006 w 4007"/>
                <a:gd name="T17" fmla="*/ 2333 h 4667"/>
                <a:gd name="T18" fmla="*/ 1109 w 4007"/>
                <a:gd name="T19" fmla="*/ 3733 h 4667"/>
                <a:gd name="T20" fmla="*/ 1109 w 4007"/>
                <a:gd name="T21" fmla="*/ 3733 h 4667"/>
                <a:gd name="T22" fmla="*/ 1809 w 4007"/>
                <a:gd name="T23" fmla="*/ 3733 h 4667"/>
                <a:gd name="T24" fmla="*/ 2606 w 4007"/>
                <a:gd name="T25" fmla="*/ 3403 h 4667"/>
                <a:gd name="T26" fmla="*/ 2878 w 4007"/>
                <a:gd name="T27" fmla="*/ 2333 h 4667"/>
                <a:gd name="T28" fmla="*/ 2606 w 4007"/>
                <a:gd name="T29" fmla="*/ 1264 h 4667"/>
                <a:gd name="T30" fmla="*/ 1809 w 4007"/>
                <a:gd name="T31" fmla="*/ 933 h 4667"/>
                <a:gd name="T32" fmla="*/ 1109 w 4007"/>
                <a:gd name="T33" fmla="*/ 3733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7" h="4667">
                  <a:moveTo>
                    <a:pt x="4006" y="2333"/>
                  </a:moveTo>
                  <a:lnTo>
                    <a:pt x="4006" y="2333"/>
                  </a:lnTo>
                  <a:cubicBezTo>
                    <a:pt x="4006" y="3092"/>
                    <a:pt x="3831" y="3675"/>
                    <a:pt x="3461" y="4063"/>
                  </a:cubicBezTo>
                  <a:cubicBezTo>
                    <a:pt x="3092" y="4472"/>
                    <a:pt x="2547" y="4666"/>
                    <a:pt x="1828" y="4666"/>
                  </a:cubicBezTo>
                  <a:cubicBezTo>
                    <a:pt x="0" y="4666"/>
                    <a:pt x="0" y="4666"/>
                    <a:pt x="0" y="46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28" y="0"/>
                    <a:pt x="1828" y="0"/>
                    <a:pt x="1828" y="0"/>
                  </a:cubicBezTo>
                  <a:cubicBezTo>
                    <a:pt x="2547" y="0"/>
                    <a:pt x="3112" y="195"/>
                    <a:pt x="3461" y="584"/>
                  </a:cubicBezTo>
                  <a:cubicBezTo>
                    <a:pt x="3831" y="972"/>
                    <a:pt x="4006" y="1555"/>
                    <a:pt x="4006" y="2333"/>
                  </a:cubicBezTo>
                  <a:close/>
                  <a:moveTo>
                    <a:pt x="1109" y="3733"/>
                  </a:moveTo>
                  <a:lnTo>
                    <a:pt x="1109" y="3733"/>
                  </a:lnTo>
                  <a:cubicBezTo>
                    <a:pt x="1809" y="3733"/>
                    <a:pt x="1809" y="3733"/>
                    <a:pt x="1809" y="3733"/>
                  </a:cubicBezTo>
                  <a:cubicBezTo>
                    <a:pt x="2178" y="3733"/>
                    <a:pt x="2450" y="3636"/>
                    <a:pt x="2606" y="3403"/>
                  </a:cubicBezTo>
                  <a:cubicBezTo>
                    <a:pt x="2780" y="3169"/>
                    <a:pt x="2878" y="2819"/>
                    <a:pt x="2878" y="2333"/>
                  </a:cubicBezTo>
                  <a:cubicBezTo>
                    <a:pt x="2878" y="1847"/>
                    <a:pt x="2780" y="1497"/>
                    <a:pt x="2606" y="1264"/>
                  </a:cubicBezTo>
                  <a:cubicBezTo>
                    <a:pt x="2450" y="1030"/>
                    <a:pt x="2178" y="933"/>
                    <a:pt x="1809" y="933"/>
                  </a:cubicBezTo>
                  <a:lnTo>
                    <a:pt x="1109" y="37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595AF47D-DBAF-6B4C-B254-D7ABE976C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0"/>
              <a:ext cx="1631950" cy="1679575"/>
            </a:xfrm>
            <a:custGeom>
              <a:avLst/>
              <a:gdLst>
                <a:gd name="T0" fmla="*/ 2800 w 4531"/>
                <a:gd name="T1" fmla="*/ 3033 h 4667"/>
                <a:gd name="T2" fmla="*/ 1128 w 4531"/>
                <a:gd name="T3" fmla="*/ 4666 h 4667"/>
                <a:gd name="T4" fmla="*/ 0 w 4531"/>
                <a:gd name="T5" fmla="*/ 4666 h 4667"/>
                <a:gd name="T6" fmla="*/ 1750 w 4531"/>
                <a:gd name="T7" fmla="*/ 467 h 4667"/>
                <a:gd name="T8" fmla="*/ 1594 w 4531"/>
                <a:gd name="T9" fmla="*/ 0 h 4667"/>
                <a:gd name="T10" fmla="*/ 2625 w 4531"/>
                <a:gd name="T11" fmla="*/ 0 h 4667"/>
                <a:gd name="T12" fmla="*/ 4530 w 4531"/>
                <a:gd name="T13" fmla="*/ 4666 h 4667"/>
                <a:gd name="T14" fmla="*/ 3383 w 4531"/>
                <a:gd name="T15" fmla="*/ 4666 h 4667"/>
                <a:gd name="T16" fmla="*/ 2800 w 4531"/>
                <a:gd name="T17" fmla="*/ 3033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1" h="4667">
                  <a:moveTo>
                    <a:pt x="2800" y="3033"/>
                  </a:moveTo>
                  <a:lnTo>
                    <a:pt x="1128" y="4666"/>
                  </a:lnTo>
                  <a:lnTo>
                    <a:pt x="0" y="4666"/>
                  </a:lnTo>
                  <a:lnTo>
                    <a:pt x="1750" y="467"/>
                  </a:lnTo>
                  <a:lnTo>
                    <a:pt x="1594" y="0"/>
                  </a:lnTo>
                  <a:lnTo>
                    <a:pt x="2625" y="0"/>
                  </a:lnTo>
                  <a:lnTo>
                    <a:pt x="4530" y="4666"/>
                  </a:lnTo>
                  <a:lnTo>
                    <a:pt x="3383" y="4666"/>
                  </a:lnTo>
                  <a:lnTo>
                    <a:pt x="2800" y="30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58757636-F65A-B249-B9C1-0F3B072B0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00" y="0"/>
              <a:ext cx="398463" cy="769938"/>
            </a:xfrm>
            <a:custGeom>
              <a:avLst/>
              <a:gdLst>
                <a:gd name="T0" fmla="*/ 1108 w 1109"/>
                <a:gd name="T1" fmla="*/ 0 h 2140"/>
                <a:gd name="T2" fmla="*/ 0 w 1109"/>
                <a:gd name="T3" fmla="*/ 0 h 2140"/>
                <a:gd name="T4" fmla="*/ 0 w 1109"/>
                <a:gd name="T5" fmla="*/ 2139 h 2140"/>
                <a:gd name="T6" fmla="*/ 1108 w 1109"/>
                <a:gd name="T7" fmla="*/ 2139 h 2140"/>
                <a:gd name="T8" fmla="*/ 1108 w 1109"/>
                <a:gd name="T9" fmla="*/ 0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2140">
                  <a:moveTo>
                    <a:pt x="1108" y="0"/>
                  </a:moveTo>
                  <a:lnTo>
                    <a:pt x="0" y="0"/>
                  </a:lnTo>
                  <a:lnTo>
                    <a:pt x="0" y="2139"/>
                  </a:lnTo>
                  <a:lnTo>
                    <a:pt x="1108" y="2139"/>
                  </a:lnTo>
                  <a:lnTo>
                    <a:pt x="110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E1842BBD-7893-2240-B13B-CBDAB203E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00" y="0"/>
              <a:ext cx="1379538" cy="1714500"/>
            </a:xfrm>
            <a:custGeom>
              <a:avLst/>
              <a:gdLst>
                <a:gd name="T0" fmla="*/ 1906 w 3831"/>
                <a:gd name="T1" fmla="*/ 0 h 4764"/>
                <a:gd name="T2" fmla="*/ 1906 w 3831"/>
                <a:gd name="T3" fmla="*/ 0 h 4764"/>
                <a:gd name="T4" fmla="*/ 1906 w 3831"/>
                <a:gd name="T5" fmla="*/ 855 h 4764"/>
                <a:gd name="T6" fmla="*/ 2722 w 3831"/>
                <a:gd name="T7" fmla="*/ 855 h 4764"/>
                <a:gd name="T8" fmla="*/ 2722 w 3831"/>
                <a:gd name="T9" fmla="*/ 2917 h 4764"/>
                <a:gd name="T10" fmla="*/ 2528 w 3831"/>
                <a:gd name="T11" fmla="*/ 3597 h 4764"/>
                <a:gd name="T12" fmla="*/ 1906 w 3831"/>
                <a:gd name="T13" fmla="*/ 3830 h 4764"/>
                <a:gd name="T14" fmla="*/ 1303 w 3831"/>
                <a:gd name="T15" fmla="*/ 3597 h 4764"/>
                <a:gd name="T16" fmla="*/ 1108 w 3831"/>
                <a:gd name="T17" fmla="*/ 2995 h 4764"/>
                <a:gd name="T18" fmla="*/ 0 w 3831"/>
                <a:gd name="T19" fmla="*/ 2995 h 4764"/>
                <a:gd name="T20" fmla="*/ 466 w 3831"/>
                <a:gd name="T21" fmla="*/ 4297 h 4764"/>
                <a:gd name="T22" fmla="*/ 1906 w 3831"/>
                <a:gd name="T23" fmla="*/ 4763 h 4764"/>
                <a:gd name="T24" fmla="*/ 3344 w 3831"/>
                <a:gd name="T25" fmla="*/ 4297 h 4764"/>
                <a:gd name="T26" fmla="*/ 3830 w 3831"/>
                <a:gd name="T27" fmla="*/ 2897 h 4764"/>
                <a:gd name="T28" fmla="*/ 3830 w 3831"/>
                <a:gd name="T29" fmla="*/ 0 h 4764"/>
                <a:gd name="T30" fmla="*/ 1906 w 3831"/>
                <a:gd name="T31" fmla="*/ 0 h 4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1" h="4764">
                  <a:moveTo>
                    <a:pt x="1906" y="0"/>
                  </a:moveTo>
                  <a:lnTo>
                    <a:pt x="1906" y="0"/>
                  </a:lnTo>
                  <a:cubicBezTo>
                    <a:pt x="1906" y="855"/>
                    <a:pt x="1906" y="855"/>
                    <a:pt x="1906" y="855"/>
                  </a:cubicBezTo>
                  <a:cubicBezTo>
                    <a:pt x="2722" y="855"/>
                    <a:pt x="2722" y="855"/>
                    <a:pt x="2722" y="855"/>
                  </a:cubicBezTo>
                  <a:cubicBezTo>
                    <a:pt x="2722" y="2917"/>
                    <a:pt x="2722" y="2917"/>
                    <a:pt x="2722" y="2917"/>
                  </a:cubicBezTo>
                  <a:cubicBezTo>
                    <a:pt x="2722" y="3228"/>
                    <a:pt x="2663" y="3441"/>
                    <a:pt x="2528" y="3597"/>
                  </a:cubicBezTo>
                  <a:cubicBezTo>
                    <a:pt x="2392" y="3752"/>
                    <a:pt x="2177" y="3830"/>
                    <a:pt x="1906" y="3830"/>
                  </a:cubicBezTo>
                  <a:cubicBezTo>
                    <a:pt x="1652" y="3830"/>
                    <a:pt x="1439" y="3752"/>
                    <a:pt x="1303" y="3597"/>
                  </a:cubicBezTo>
                  <a:cubicBezTo>
                    <a:pt x="1186" y="3461"/>
                    <a:pt x="1108" y="3266"/>
                    <a:pt x="1108" y="2995"/>
                  </a:cubicBezTo>
                  <a:cubicBezTo>
                    <a:pt x="0" y="2995"/>
                    <a:pt x="0" y="2995"/>
                    <a:pt x="0" y="2995"/>
                  </a:cubicBezTo>
                  <a:cubicBezTo>
                    <a:pt x="19" y="3578"/>
                    <a:pt x="175" y="4025"/>
                    <a:pt x="466" y="4297"/>
                  </a:cubicBezTo>
                  <a:cubicBezTo>
                    <a:pt x="778" y="4608"/>
                    <a:pt x="1263" y="4763"/>
                    <a:pt x="1906" y="4763"/>
                  </a:cubicBezTo>
                  <a:cubicBezTo>
                    <a:pt x="2547" y="4763"/>
                    <a:pt x="3014" y="4608"/>
                    <a:pt x="3344" y="4297"/>
                  </a:cubicBezTo>
                  <a:cubicBezTo>
                    <a:pt x="3675" y="3966"/>
                    <a:pt x="3830" y="3500"/>
                    <a:pt x="3830" y="2897"/>
                  </a:cubicBezTo>
                  <a:cubicBezTo>
                    <a:pt x="3830" y="0"/>
                    <a:pt x="3830" y="0"/>
                    <a:pt x="3830" y="0"/>
                  </a:cubicBezTo>
                  <a:lnTo>
                    <a:pt x="190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BF202CF1-0F38-6843-B7D6-6924D526E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675" y="0"/>
              <a:ext cx="1631950" cy="1679575"/>
            </a:xfrm>
            <a:custGeom>
              <a:avLst/>
              <a:gdLst>
                <a:gd name="T0" fmla="*/ 1011 w 4531"/>
                <a:gd name="T1" fmla="*/ 4666 h 4667"/>
                <a:gd name="T2" fmla="*/ 0 w 4531"/>
                <a:gd name="T3" fmla="*/ 4666 h 4667"/>
                <a:gd name="T4" fmla="*/ 0 w 4531"/>
                <a:gd name="T5" fmla="*/ 0 h 4667"/>
                <a:gd name="T6" fmla="*/ 816 w 4531"/>
                <a:gd name="T7" fmla="*/ 0 h 4667"/>
                <a:gd name="T8" fmla="*/ 2878 w 4531"/>
                <a:gd name="T9" fmla="*/ 1225 h 4667"/>
                <a:gd name="T10" fmla="*/ 3675 w 4531"/>
                <a:gd name="T11" fmla="*/ 0 h 4667"/>
                <a:gd name="T12" fmla="*/ 4530 w 4531"/>
                <a:gd name="T13" fmla="*/ 0 h 4667"/>
                <a:gd name="T14" fmla="*/ 4530 w 4531"/>
                <a:gd name="T15" fmla="*/ 4666 h 4667"/>
                <a:gd name="T16" fmla="*/ 3519 w 4531"/>
                <a:gd name="T17" fmla="*/ 4666 h 4667"/>
                <a:gd name="T18" fmla="*/ 3519 w 4531"/>
                <a:gd name="T19" fmla="*/ 2139 h 4667"/>
                <a:gd name="T20" fmla="*/ 2256 w 4531"/>
                <a:gd name="T21" fmla="*/ 4083 h 4667"/>
                <a:gd name="T22" fmla="*/ 1011 w 4531"/>
                <a:gd name="T23" fmla="*/ 2139 h 4667"/>
                <a:gd name="T24" fmla="*/ 1011 w 4531"/>
                <a:gd name="T25" fmla="*/ 4666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31" h="4667">
                  <a:moveTo>
                    <a:pt x="1011" y="4666"/>
                  </a:moveTo>
                  <a:lnTo>
                    <a:pt x="0" y="4666"/>
                  </a:lnTo>
                  <a:lnTo>
                    <a:pt x="0" y="0"/>
                  </a:lnTo>
                  <a:lnTo>
                    <a:pt x="816" y="0"/>
                  </a:lnTo>
                  <a:lnTo>
                    <a:pt x="2878" y="1225"/>
                  </a:lnTo>
                  <a:lnTo>
                    <a:pt x="3675" y="0"/>
                  </a:lnTo>
                  <a:lnTo>
                    <a:pt x="4530" y="0"/>
                  </a:lnTo>
                  <a:lnTo>
                    <a:pt x="4530" y="4666"/>
                  </a:lnTo>
                  <a:lnTo>
                    <a:pt x="3519" y="4666"/>
                  </a:lnTo>
                  <a:lnTo>
                    <a:pt x="3519" y="2139"/>
                  </a:lnTo>
                  <a:lnTo>
                    <a:pt x="2256" y="4083"/>
                  </a:lnTo>
                  <a:lnTo>
                    <a:pt x="1011" y="2139"/>
                  </a:lnTo>
                  <a:lnTo>
                    <a:pt x="1011" y="46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ED627-BA63-9149-ABA3-5C6986C9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5206AC-80C0-524A-ACA7-EEE524B0B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540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oud en beeld gro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30" y="4475222"/>
            <a:ext cx="12296930" cy="239010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1B4BD60-B8F6-1845-9704-3B10584B695F}"/>
              </a:ext>
            </a:extLst>
          </p:cNvPr>
          <p:cNvGrpSpPr/>
          <p:nvPr userDrawn="1"/>
        </p:nvGrpSpPr>
        <p:grpSpPr>
          <a:xfrm>
            <a:off x="827568" y="6167936"/>
            <a:ext cx="1301616" cy="221377"/>
            <a:chOff x="0" y="0"/>
            <a:chExt cx="10080625" cy="1714500"/>
          </a:xfrm>
          <a:solidFill>
            <a:schemeClr val="bg1"/>
          </a:solidFill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xmlns="" id="{017F688D-8BF0-B24E-AA10-4840C51BF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14463" cy="1679575"/>
            </a:xfrm>
            <a:custGeom>
              <a:avLst/>
              <a:gdLst>
                <a:gd name="T0" fmla="*/ 3441 w 3928"/>
                <a:gd name="T1" fmla="*/ 1478 h 4667"/>
                <a:gd name="T2" fmla="*/ 3441 w 3928"/>
                <a:gd name="T3" fmla="*/ 1478 h 4667"/>
                <a:gd name="T4" fmla="*/ 3247 w 3928"/>
                <a:gd name="T5" fmla="*/ 2275 h 4667"/>
                <a:gd name="T6" fmla="*/ 2664 w 3928"/>
                <a:gd name="T7" fmla="*/ 2781 h 4667"/>
                <a:gd name="T8" fmla="*/ 3927 w 3928"/>
                <a:gd name="T9" fmla="*/ 4666 h 4667"/>
                <a:gd name="T10" fmla="*/ 2644 w 3928"/>
                <a:gd name="T11" fmla="*/ 4666 h 4667"/>
                <a:gd name="T12" fmla="*/ 1672 w 3928"/>
                <a:gd name="T13" fmla="*/ 2995 h 4667"/>
                <a:gd name="T14" fmla="*/ 1050 w 3928"/>
                <a:gd name="T15" fmla="*/ 2995 h 4667"/>
                <a:gd name="T16" fmla="*/ 1050 w 3928"/>
                <a:gd name="T17" fmla="*/ 4666 h 4667"/>
                <a:gd name="T18" fmla="*/ 0 w 3928"/>
                <a:gd name="T19" fmla="*/ 4666 h 4667"/>
                <a:gd name="T20" fmla="*/ 0 w 3928"/>
                <a:gd name="T21" fmla="*/ 0 h 4667"/>
                <a:gd name="T22" fmla="*/ 1808 w 3928"/>
                <a:gd name="T23" fmla="*/ 0 h 4667"/>
                <a:gd name="T24" fmla="*/ 3441 w 3928"/>
                <a:gd name="T25" fmla="*/ 1478 h 4667"/>
                <a:gd name="T26" fmla="*/ 1050 w 3928"/>
                <a:gd name="T27" fmla="*/ 2139 h 4667"/>
                <a:gd name="T28" fmla="*/ 1050 w 3928"/>
                <a:gd name="T29" fmla="*/ 2139 h 4667"/>
                <a:gd name="T30" fmla="*/ 1653 w 3928"/>
                <a:gd name="T31" fmla="*/ 2139 h 4667"/>
                <a:gd name="T32" fmla="*/ 2197 w 3928"/>
                <a:gd name="T33" fmla="*/ 1983 h 4667"/>
                <a:gd name="T34" fmla="*/ 2372 w 3928"/>
                <a:gd name="T35" fmla="*/ 1517 h 4667"/>
                <a:gd name="T36" fmla="*/ 2197 w 3928"/>
                <a:gd name="T37" fmla="*/ 1030 h 4667"/>
                <a:gd name="T38" fmla="*/ 1653 w 3928"/>
                <a:gd name="T39" fmla="*/ 875 h 4667"/>
                <a:gd name="T40" fmla="*/ 1050 w 3928"/>
                <a:gd name="T41" fmla="*/ 875 h 4667"/>
                <a:gd name="T42" fmla="*/ 1050 w 3928"/>
                <a:gd name="T43" fmla="*/ 2139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28" h="4667">
                  <a:moveTo>
                    <a:pt x="3441" y="1478"/>
                  </a:moveTo>
                  <a:lnTo>
                    <a:pt x="3441" y="1478"/>
                  </a:lnTo>
                  <a:cubicBezTo>
                    <a:pt x="3441" y="1789"/>
                    <a:pt x="3383" y="2061"/>
                    <a:pt x="3247" y="2275"/>
                  </a:cubicBezTo>
                  <a:cubicBezTo>
                    <a:pt x="3111" y="2489"/>
                    <a:pt x="2916" y="2664"/>
                    <a:pt x="2664" y="2781"/>
                  </a:cubicBezTo>
                  <a:cubicBezTo>
                    <a:pt x="3927" y="4666"/>
                    <a:pt x="3927" y="4666"/>
                    <a:pt x="3927" y="4666"/>
                  </a:cubicBezTo>
                  <a:cubicBezTo>
                    <a:pt x="2644" y="4666"/>
                    <a:pt x="2644" y="4666"/>
                    <a:pt x="2644" y="4666"/>
                  </a:cubicBezTo>
                  <a:cubicBezTo>
                    <a:pt x="1672" y="2995"/>
                    <a:pt x="1672" y="2995"/>
                    <a:pt x="1672" y="2995"/>
                  </a:cubicBezTo>
                  <a:cubicBezTo>
                    <a:pt x="1050" y="2995"/>
                    <a:pt x="1050" y="2995"/>
                    <a:pt x="1050" y="2995"/>
                  </a:cubicBezTo>
                  <a:cubicBezTo>
                    <a:pt x="1050" y="4666"/>
                    <a:pt x="1050" y="4666"/>
                    <a:pt x="1050" y="4666"/>
                  </a:cubicBezTo>
                  <a:cubicBezTo>
                    <a:pt x="0" y="4666"/>
                    <a:pt x="0" y="4666"/>
                    <a:pt x="0" y="46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08" y="0"/>
                    <a:pt x="1808" y="0"/>
                    <a:pt x="1808" y="0"/>
                  </a:cubicBezTo>
                  <a:cubicBezTo>
                    <a:pt x="2897" y="0"/>
                    <a:pt x="3441" y="486"/>
                    <a:pt x="3441" y="1478"/>
                  </a:cubicBezTo>
                  <a:close/>
                  <a:moveTo>
                    <a:pt x="1050" y="2139"/>
                  </a:moveTo>
                  <a:lnTo>
                    <a:pt x="1050" y="2139"/>
                  </a:lnTo>
                  <a:cubicBezTo>
                    <a:pt x="1653" y="2139"/>
                    <a:pt x="1653" y="2139"/>
                    <a:pt x="1653" y="2139"/>
                  </a:cubicBezTo>
                  <a:cubicBezTo>
                    <a:pt x="1886" y="2139"/>
                    <a:pt x="2081" y="2100"/>
                    <a:pt x="2197" y="1983"/>
                  </a:cubicBezTo>
                  <a:cubicBezTo>
                    <a:pt x="2314" y="1886"/>
                    <a:pt x="2372" y="1730"/>
                    <a:pt x="2372" y="1517"/>
                  </a:cubicBezTo>
                  <a:cubicBezTo>
                    <a:pt x="2372" y="1284"/>
                    <a:pt x="2314" y="1128"/>
                    <a:pt x="2197" y="1030"/>
                  </a:cubicBezTo>
                  <a:cubicBezTo>
                    <a:pt x="2081" y="914"/>
                    <a:pt x="1886" y="875"/>
                    <a:pt x="1653" y="875"/>
                  </a:cubicBezTo>
                  <a:cubicBezTo>
                    <a:pt x="1050" y="875"/>
                    <a:pt x="1050" y="875"/>
                    <a:pt x="1050" y="875"/>
                  </a:cubicBezTo>
                  <a:lnTo>
                    <a:pt x="1050" y="213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xmlns="" id="{4FF22868-91B5-EC45-8008-FC6A80C26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0"/>
              <a:ext cx="1504950" cy="1679575"/>
            </a:xfrm>
            <a:custGeom>
              <a:avLst/>
              <a:gdLst>
                <a:gd name="T0" fmla="*/ 3325 w 4182"/>
                <a:gd name="T1" fmla="*/ 4666 h 4667"/>
                <a:gd name="T2" fmla="*/ 1303 w 4182"/>
                <a:gd name="T3" fmla="*/ 1847 h 4667"/>
                <a:gd name="T4" fmla="*/ 1303 w 4182"/>
                <a:gd name="T5" fmla="*/ 4666 h 4667"/>
                <a:gd name="T6" fmla="*/ 292 w 4182"/>
                <a:gd name="T7" fmla="*/ 4666 h 4667"/>
                <a:gd name="T8" fmla="*/ 292 w 4182"/>
                <a:gd name="T9" fmla="*/ 428 h 4667"/>
                <a:gd name="T10" fmla="*/ 0 w 4182"/>
                <a:gd name="T11" fmla="*/ 0 h 4667"/>
                <a:gd name="T12" fmla="*/ 1187 w 4182"/>
                <a:gd name="T13" fmla="*/ 0 h 4667"/>
                <a:gd name="T14" fmla="*/ 3170 w 4182"/>
                <a:gd name="T15" fmla="*/ 2781 h 4667"/>
                <a:gd name="T16" fmla="*/ 3170 w 4182"/>
                <a:gd name="T17" fmla="*/ 0 h 4667"/>
                <a:gd name="T18" fmla="*/ 4181 w 4182"/>
                <a:gd name="T19" fmla="*/ 0 h 4667"/>
                <a:gd name="T20" fmla="*/ 4181 w 4182"/>
                <a:gd name="T21" fmla="*/ 4666 h 4667"/>
                <a:gd name="T22" fmla="*/ 3325 w 4182"/>
                <a:gd name="T23" fmla="*/ 4666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2" h="4667">
                  <a:moveTo>
                    <a:pt x="3325" y="4666"/>
                  </a:moveTo>
                  <a:lnTo>
                    <a:pt x="1303" y="1847"/>
                  </a:lnTo>
                  <a:lnTo>
                    <a:pt x="1303" y="4666"/>
                  </a:lnTo>
                  <a:lnTo>
                    <a:pt x="292" y="4666"/>
                  </a:lnTo>
                  <a:lnTo>
                    <a:pt x="292" y="428"/>
                  </a:lnTo>
                  <a:lnTo>
                    <a:pt x="0" y="0"/>
                  </a:lnTo>
                  <a:lnTo>
                    <a:pt x="1187" y="0"/>
                  </a:lnTo>
                  <a:lnTo>
                    <a:pt x="3170" y="2781"/>
                  </a:lnTo>
                  <a:lnTo>
                    <a:pt x="3170" y="0"/>
                  </a:lnTo>
                  <a:lnTo>
                    <a:pt x="4181" y="0"/>
                  </a:lnTo>
                  <a:lnTo>
                    <a:pt x="4181" y="4666"/>
                  </a:lnTo>
                  <a:lnTo>
                    <a:pt x="3325" y="46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D2C908B5-CEA3-B84C-A1CB-B68F0DC65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0" y="0"/>
              <a:ext cx="1443038" cy="1679575"/>
            </a:xfrm>
            <a:custGeom>
              <a:avLst/>
              <a:gdLst>
                <a:gd name="T0" fmla="*/ 4006 w 4007"/>
                <a:gd name="T1" fmla="*/ 2333 h 4667"/>
                <a:gd name="T2" fmla="*/ 4006 w 4007"/>
                <a:gd name="T3" fmla="*/ 2333 h 4667"/>
                <a:gd name="T4" fmla="*/ 3461 w 4007"/>
                <a:gd name="T5" fmla="*/ 4063 h 4667"/>
                <a:gd name="T6" fmla="*/ 1828 w 4007"/>
                <a:gd name="T7" fmla="*/ 4666 h 4667"/>
                <a:gd name="T8" fmla="*/ 0 w 4007"/>
                <a:gd name="T9" fmla="*/ 4666 h 4667"/>
                <a:gd name="T10" fmla="*/ 0 w 4007"/>
                <a:gd name="T11" fmla="*/ 0 h 4667"/>
                <a:gd name="T12" fmla="*/ 1828 w 4007"/>
                <a:gd name="T13" fmla="*/ 0 h 4667"/>
                <a:gd name="T14" fmla="*/ 3461 w 4007"/>
                <a:gd name="T15" fmla="*/ 584 h 4667"/>
                <a:gd name="T16" fmla="*/ 4006 w 4007"/>
                <a:gd name="T17" fmla="*/ 2333 h 4667"/>
                <a:gd name="T18" fmla="*/ 1109 w 4007"/>
                <a:gd name="T19" fmla="*/ 3733 h 4667"/>
                <a:gd name="T20" fmla="*/ 1109 w 4007"/>
                <a:gd name="T21" fmla="*/ 3733 h 4667"/>
                <a:gd name="T22" fmla="*/ 1809 w 4007"/>
                <a:gd name="T23" fmla="*/ 3733 h 4667"/>
                <a:gd name="T24" fmla="*/ 2606 w 4007"/>
                <a:gd name="T25" fmla="*/ 3403 h 4667"/>
                <a:gd name="T26" fmla="*/ 2878 w 4007"/>
                <a:gd name="T27" fmla="*/ 2333 h 4667"/>
                <a:gd name="T28" fmla="*/ 2606 w 4007"/>
                <a:gd name="T29" fmla="*/ 1264 h 4667"/>
                <a:gd name="T30" fmla="*/ 1809 w 4007"/>
                <a:gd name="T31" fmla="*/ 933 h 4667"/>
                <a:gd name="T32" fmla="*/ 1109 w 4007"/>
                <a:gd name="T33" fmla="*/ 3733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7" h="4667">
                  <a:moveTo>
                    <a:pt x="4006" y="2333"/>
                  </a:moveTo>
                  <a:lnTo>
                    <a:pt x="4006" y="2333"/>
                  </a:lnTo>
                  <a:cubicBezTo>
                    <a:pt x="4006" y="3092"/>
                    <a:pt x="3831" y="3675"/>
                    <a:pt x="3461" y="4063"/>
                  </a:cubicBezTo>
                  <a:cubicBezTo>
                    <a:pt x="3092" y="4472"/>
                    <a:pt x="2547" y="4666"/>
                    <a:pt x="1828" y="4666"/>
                  </a:cubicBezTo>
                  <a:cubicBezTo>
                    <a:pt x="0" y="4666"/>
                    <a:pt x="0" y="4666"/>
                    <a:pt x="0" y="46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28" y="0"/>
                    <a:pt x="1828" y="0"/>
                    <a:pt x="1828" y="0"/>
                  </a:cubicBezTo>
                  <a:cubicBezTo>
                    <a:pt x="2547" y="0"/>
                    <a:pt x="3112" y="195"/>
                    <a:pt x="3461" y="584"/>
                  </a:cubicBezTo>
                  <a:cubicBezTo>
                    <a:pt x="3831" y="972"/>
                    <a:pt x="4006" y="1555"/>
                    <a:pt x="4006" y="2333"/>
                  </a:cubicBezTo>
                  <a:close/>
                  <a:moveTo>
                    <a:pt x="1109" y="3733"/>
                  </a:moveTo>
                  <a:lnTo>
                    <a:pt x="1109" y="3733"/>
                  </a:lnTo>
                  <a:cubicBezTo>
                    <a:pt x="1809" y="3733"/>
                    <a:pt x="1809" y="3733"/>
                    <a:pt x="1809" y="3733"/>
                  </a:cubicBezTo>
                  <a:cubicBezTo>
                    <a:pt x="2178" y="3733"/>
                    <a:pt x="2450" y="3636"/>
                    <a:pt x="2606" y="3403"/>
                  </a:cubicBezTo>
                  <a:cubicBezTo>
                    <a:pt x="2780" y="3169"/>
                    <a:pt x="2878" y="2819"/>
                    <a:pt x="2878" y="2333"/>
                  </a:cubicBezTo>
                  <a:cubicBezTo>
                    <a:pt x="2878" y="1847"/>
                    <a:pt x="2780" y="1497"/>
                    <a:pt x="2606" y="1264"/>
                  </a:cubicBezTo>
                  <a:cubicBezTo>
                    <a:pt x="2450" y="1030"/>
                    <a:pt x="2178" y="933"/>
                    <a:pt x="1809" y="933"/>
                  </a:cubicBezTo>
                  <a:lnTo>
                    <a:pt x="1109" y="37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A0198BF5-19FB-274F-8A58-278EFE24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0"/>
              <a:ext cx="1631950" cy="1679575"/>
            </a:xfrm>
            <a:custGeom>
              <a:avLst/>
              <a:gdLst>
                <a:gd name="T0" fmla="*/ 2800 w 4531"/>
                <a:gd name="T1" fmla="*/ 3033 h 4667"/>
                <a:gd name="T2" fmla="*/ 1128 w 4531"/>
                <a:gd name="T3" fmla="*/ 4666 h 4667"/>
                <a:gd name="T4" fmla="*/ 0 w 4531"/>
                <a:gd name="T5" fmla="*/ 4666 h 4667"/>
                <a:gd name="T6" fmla="*/ 1750 w 4531"/>
                <a:gd name="T7" fmla="*/ 467 h 4667"/>
                <a:gd name="T8" fmla="*/ 1594 w 4531"/>
                <a:gd name="T9" fmla="*/ 0 h 4667"/>
                <a:gd name="T10" fmla="*/ 2625 w 4531"/>
                <a:gd name="T11" fmla="*/ 0 h 4667"/>
                <a:gd name="T12" fmla="*/ 4530 w 4531"/>
                <a:gd name="T13" fmla="*/ 4666 h 4667"/>
                <a:gd name="T14" fmla="*/ 3383 w 4531"/>
                <a:gd name="T15" fmla="*/ 4666 h 4667"/>
                <a:gd name="T16" fmla="*/ 2800 w 4531"/>
                <a:gd name="T17" fmla="*/ 3033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1" h="4667">
                  <a:moveTo>
                    <a:pt x="2800" y="3033"/>
                  </a:moveTo>
                  <a:lnTo>
                    <a:pt x="1128" y="4666"/>
                  </a:lnTo>
                  <a:lnTo>
                    <a:pt x="0" y="4666"/>
                  </a:lnTo>
                  <a:lnTo>
                    <a:pt x="1750" y="467"/>
                  </a:lnTo>
                  <a:lnTo>
                    <a:pt x="1594" y="0"/>
                  </a:lnTo>
                  <a:lnTo>
                    <a:pt x="2625" y="0"/>
                  </a:lnTo>
                  <a:lnTo>
                    <a:pt x="4530" y="4666"/>
                  </a:lnTo>
                  <a:lnTo>
                    <a:pt x="3383" y="4666"/>
                  </a:lnTo>
                  <a:lnTo>
                    <a:pt x="2800" y="30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302CA208-86CF-684E-BE64-BD56B2DF3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00" y="0"/>
              <a:ext cx="398463" cy="769938"/>
            </a:xfrm>
            <a:custGeom>
              <a:avLst/>
              <a:gdLst>
                <a:gd name="T0" fmla="*/ 1108 w 1109"/>
                <a:gd name="T1" fmla="*/ 0 h 2140"/>
                <a:gd name="T2" fmla="*/ 0 w 1109"/>
                <a:gd name="T3" fmla="*/ 0 h 2140"/>
                <a:gd name="T4" fmla="*/ 0 w 1109"/>
                <a:gd name="T5" fmla="*/ 2139 h 2140"/>
                <a:gd name="T6" fmla="*/ 1108 w 1109"/>
                <a:gd name="T7" fmla="*/ 2139 h 2140"/>
                <a:gd name="T8" fmla="*/ 1108 w 1109"/>
                <a:gd name="T9" fmla="*/ 0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2140">
                  <a:moveTo>
                    <a:pt x="1108" y="0"/>
                  </a:moveTo>
                  <a:lnTo>
                    <a:pt x="0" y="0"/>
                  </a:lnTo>
                  <a:lnTo>
                    <a:pt x="0" y="2139"/>
                  </a:lnTo>
                  <a:lnTo>
                    <a:pt x="1108" y="2139"/>
                  </a:lnTo>
                  <a:lnTo>
                    <a:pt x="110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BB4360F9-7AD5-CB4C-B719-521188C47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00" y="0"/>
              <a:ext cx="1379538" cy="1714500"/>
            </a:xfrm>
            <a:custGeom>
              <a:avLst/>
              <a:gdLst>
                <a:gd name="T0" fmla="*/ 1906 w 3831"/>
                <a:gd name="T1" fmla="*/ 0 h 4764"/>
                <a:gd name="T2" fmla="*/ 1906 w 3831"/>
                <a:gd name="T3" fmla="*/ 0 h 4764"/>
                <a:gd name="T4" fmla="*/ 1906 w 3831"/>
                <a:gd name="T5" fmla="*/ 855 h 4764"/>
                <a:gd name="T6" fmla="*/ 2722 w 3831"/>
                <a:gd name="T7" fmla="*/ 855 h 4764"/>
                <a:gd name="T8" fmla="*/ 2722 w 3831"/>
                <a:gd name="T9" fmla="*/ 2917 h 4764"/>
                <a:gd name="T10" fmla="*/ 2528 w 3831"/>
                <a:gd name="T11" fmla="*/ 3597 h 4764"/>
                <a:gd name="T12" fmla="*/ 1906 w 3831"/>
                <a:gd name="T13" fmla="*/ 3830 h 4764"/>
                <a:gd name="T14" fmla="*/ 1303 w 3831"/>
                <a:gd name="T15" fmla="*/ 3597 h 4764"/>
                <a:gd name="T16" fmla="*/ 1108 w 3831"/>
                <a:gd name="T17" fmla="*/ 2995 h 4764"/>
                <a:gd name="T18" fmla="*/ 0 w 3831"/>
                <a:gd name="T19" fmla="*/ 2995 h 4764"/>
                <a:gd name="T20" fmla="*/ 466 w 3831"/>
                <a:gd name="T21" fmla="*/ 4297 h 4764"/>
                <a:gd name="T22" fmla="*/ 1906 w 3831"/>
                <a:gd name="T23" fmla="*/ 4763 h 4764"/>
                <a:gd name="T24" fmla="*/ 3344 w 3831"/>
                <a:gd name="T25" fmla="*/ 4297 h 4764"/>
                <a:gd name="T26" fmla="*/ 3830 w 3831"/>
                <a:gd name="T27" fmla="*/ 2897 h 4764"/>
                <a:gd name="T28" fmla="*/ 3830 w 3831"/>
                <a:gd name="T29" fmla="*/ 0 h 4764"/>
                <a:gd name="T30" fmla="*/ 1906 w 3831"/>
                <a:gd name="T31" fmla="*/ 0 h 4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1" h="4764">
                  <a:moveTo>
                    <a:pt x="1906" y="0"/>
                  </a:moveTo>
                  <a:lnTo>
                    <a:pt x="1906" y="0"/>
                  </a:lnTo>
                  <a:cubicBezTo>
                    <a:pt x="1906" y="855"/>
                    <a:pt x="1906" y="855"/>
                    <a:pt x="1906" y="855"/>
                  </a:cubicBezTo>
                  <a:cubicBezTo>
                    <a:pt x="2722" y="855"/>
                    <a:pt x="2722" y="855"/>
                    <a:pt x="2722" y="855"/>
                  </a:cubicBezTo>
                  <a:cubicBezTo>
                    <a:pt x="2722" y="2917"/>
                    <a:pt x="2722" y="2917"/>
                    <a:pt x="2722" y="2917"/>
                  </a:cubicBezTo>
                  <a:cubicBezTo>
                    <a:pt x="2722" y="3228"/>
                    <a:pt x="2663" y="3441"/>
                    <a:pt x="2528" y="3597"/>
                  </a:cubicBezTo>
                  <a:cubicBezTo>
                    <a:pt x="2392" y="3752"/>
                    <a:pt x="2177" y="3830"/>
                    <a:pt x="1906" y="3830"/>
                  </a:cubicBezTo>
                  <a:cubicBezTo>
                    <a:pt x="1652" y="3830"/>
                    <a:pt x="1439" y="3752"/>
                    <a:pt x="1303" y="3597"/>
                  </a:cubicBezTo>
                  <a:cubicBezTo>
                    <a:pt x="1186" y="3461"/>
                    <a:pt x="1108" y="3266"/>
                    <a:pt x="1108" y="2995"/>
                  </a:cubicBezTo>
                  <a:cubicBezTo>
                    <a:pt x="0" y="2995"/>
                    <a:pt x="0" y="2995"/>
                    <a:pt x="0" y="2995"/>
                  </a:cubicBezTo>
                  <a:cubicBezTo>
                    <a:pt x="19" y="3578"/>
                    <a:pt x="175" y="4025"/>
                    <a:pt x="466" y="4297"/>
                  </a:cubicBezTo>
                  <a:cubicBezTo>
                    <a:pt x="778" y="4608"/>
                    <a:pt x="1263" y="4763"/>
                    <a:pt x="1906" y="4763"/>
                  </a:cubicBezTo>
                  <a:cubicBezTo>
                    <a:pt x="2547" y="4763"/>
                    <a:pt x="3014" y="4608"/>
                    <a:pt x="3344" y="4297"/>
                  </a:cubicBezTo>
                  <a:cubicBezTo>
                    <a:pt x="3675" y="3966"/>
                    <a:pt x="3830" y="3500"/>
                    <a:pt x="3830" y="2897"/>
                  </a:cubicBezTo>
                  <a:cubicBezTo>
                    <a:pt x="3830" y="0"/>
                    <a:pt x="3830" y="0"/>
                    <a:pt x="3830" y="0"/>
                  </a:cubicBezTo>
                  <a:lnTo>
                    <a:pt x="190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1979A80E-D01F-9D4B-A822-2C6BF2B57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675" y="0"/>
              <a:ext cx="1631950" cy="1679575"/>
            </a:xfrm>
            <a:custGeom>
              <a:avLst/>
              <a:gdLst>
                <a:gd name="T0" fmla="*/ 1011 w 4531"/>
                <a:gd name="T1" fmla="*/ 4666 h 4667"/>
                <a:gd name="T2" fmla="*/ 0 w 4531"/>
                <a:gd name="T3" fmla="*/ 4666 h 4667"/>
                <a:gd name="T4" fmla="*/ 0 w 4531"/>
                <a:gd name="T5" fmla="*/ 0 h 4667"/>
                <a:gd name="T6" fmla="*/ 816 w 4531"/>
                <a:gd name="T7" fmla="*/ 0 h 4667"/>
                <a:gd name="T8" fmla="*/ 2878 w 4531"/>
                <a:gd name="T9" fmla="*/ 1225 h 4667"/>
                <a:gd name="T10" fmla="*/ 3675 w 4531"/>
                <a:gd name="T11" fmla="*/ 0 h 4667"/>
                <a:gd name="T12" fmla="*/ 4530 w 4531"/>
                <a:gd name="T13" fmla="*/ 0 h 4667"/>
                <a:gd name="T14" fmla="*/ 4530 w 4531"/>
                <a:gd name="T15" fmla="*/ 4666 h 4667"/>
                <a:gd name="T16" fmla="*/ 3519 w 4531"/>
                <a:gd name="T17" fmla="*/ 4666 h 4667"/>
                <a:gd name="T18" fmla="*/ 3519 w 4531"/>
                <a:gd name="T19" fmla="*/ 2139 h 4667"/>
                <a:gd name="T20" fmla="*/ 2256 w 4531"/>
                <a:gd name="T21" fmla="*/ 4083 h 4667"/>
                <a:gd name="T22" fmla="*/ 1011 w 4531"/>
                <a:gd name="T23" fmla="*/ 2139 h 4667"/>
                <a:gd name="T24" fmla="*/ 1011 w 4531"/>
                <a:gd name="T25" fmla="*/ 4666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31" h="4667">
                  <a:moveTo>
                    <a:pt x="1011" y="4666"/>
                  </a:moveTo>
                  <a:lnTo>
                    <a:pt x="0" y="4666"/>
                  </a:lnTo>
                  <a:lnTo>
                    <a:pt x="0" y="0"/>
                  </a:lnTo>
                  <a:lnTo>
                    <a:pt x="816" y="0"/>
                  </a:lnTo>
                  <a:lnTo>
                    <a:pt x="2878" y="1225"/>
                  </a:lnTo>
                  <a:lnTo>
                    <a:pt x="3675" y="0"/>
                  </a:lnTo>
                  <a:lnTo>
                    <a:pt x="4530" y="0"/>
                  </a:lnTo>
                  <a:lnTo>
                    <a:pt x="4530" y="4666"/>
                  </a:lnTo>
                  <a:lnTo>
                    <a:pt x="3519" y="4666"/>
                  </a:lnTo>
                  <a:lnTo>
                    <a:pt x="3519" y="2139"/>
                  </a:lnTo>
                  <a:lnTo>
                    <a:pt x="2256" y="4083"/>
                  </a:lnTo>
                  <a:lnTo>
                    <a:pt x="1011" y="2139"/>
                  </a:lnTo>
                  <a:lnTo>
                    <a:pt x="1011" y="46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F77C9-EC36-C042-A276-0E9B17B472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443116"/>
            <a:ext cx="5181600" cy="989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CA983D-240E-AB49-BF7B-88627D689D5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838200" y="1767840"/>
            <a:ext cx="5181600" cy="3178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1"/>
          </p:nvPr>
        </p:nvSpPr>
        <p:spPr>
          <a:xfrm>
            <a:off x="6681098" y="443116"/>
            <a:ext cx="5510901" cy="4502958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11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houd en beeld groen">
    <p:bg>
      <p:bgPr>
        <a:solidFill>
          <a:srgbClr val="C1E1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30" y="4475222"/>
            <a:ext cx="12296930" cy="239010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1B4BD60-B8F6-1845-9704-3B10584B695F}"/>
              </a:ext>
            </a:extLst>
          </p:cNvPr>
          <p:cNvGrpSpPr/>
          <p:nvPr userDrawn="1"/>
        </p:nvGrpSpPr>
        <p:grpSpPr>
          <a:xfrm>
            <a:off x="827568" y="6167936"/>
            <a:ext cx="1301616" cy="221377"/>
            <a:chOff x="0" y="0"/>
            <a:chExt cx="10080625" cy="1714500"/>
          </a:xfrm>
          <a:solidFill>
            <a:schemeClr val="bg1"/>
          </a:solidFill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xmlns="" id="{017F688D-8BF0-B24E-AA10-4840C51BF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14463" cy="1679575"/>
            </a:xfrm>
            <a:custGeom>
              <a:avLst/>
              <a:gdLst>
                <a:gd name="T0" fmla="*/ 3441 w 3928"/>
                <a:gd name="T1" fmla="*/ 1478 h 4667"/>
                <a:gd name="T2" fmla="*/ 3441 w 3928"/>
                <a:gd name="T3" fmla="*/ 1478 h 4667"/>
                <a:gd name="T4" fmla="*/ 3247 w 3928"/>
                <a:gd name="T5" fmla="*/ 2275 h 4667"/>
                <a:gd name="T6" fmla="*/ 2664 w 3928"/>
                <a:gd name="T7" fmla="*/ 2781 h 4667"/>
                <a:gd name="T8" fmla="*/ 3927 w 3928"/>
                <a:gd name="T9" fmla="*/ 4666 h 4667"/>
                <a:gd name="T10" fmla="*/ 2644 w 3928"/>
                <a:gd name="T11" fmla="*/ 4666 h 4667"/>
                <a:gd name="T12" fmla="*/ 1672 w 3928"/>
                <a:gd name="T13" fmla="*/ 2995 h 4667"/>
                <a:gd name="T14" fmla="*/ 1050 w 3928"/>
                <a:gd name="T15" fmla="*/ 2995 h 4667"/>
                <a:gd name="T16" fmla="*/ 1050 w 3928"/>
                <a:gd name="T17" fmla="*/ 4666 h 4667"/>
                <a:gd name="T18" fmla="*/ 0 w 3928"/>
                <a:gd name="T19" fmla="*/ 4666 h 4667"/>
                <a:gd name="T20" fmla="*/ 0 w 3928"/>
                <a:gd name="T21" fmla="*/ 0 h 4667"/>
                <a:gd name="T22" fmla="*/ 1808 w 3928"/>
                <a:gd name="T23" fmla="*/ 0 h 4667"/>
                <a:gd name="T24" fmla="*/ 3441 w 3928"/>
                <a:gd name="T25" fmla="*/ 1478 h 4667"/>
                <a:gd name="T26" fmla="*/ 1050 w 3928"/>
                <a:gd name="T27" fmla="*/ 2139 h 4667"/>
                <a:gd name="T28" fmla="*/ 1050 w 3928"/>
                <a:gd name="T29" fmla="*/ 2139 h 4667"/>
                <a:gd name="T30" fmla="*/ 1653 w 3928"/>
                <a:gd name="T31" fmla="*/ 2139 h 4667"/>
                <a:gd name="T32" fmla="*/ 2197 w 3928"/>
                <a:gd name="T33" fmla="*/ 1983 h 4667"/>
                <a:gd name="T34" fmla="*/ 2372 w 3928"/>
                <a:gd name="T35" fmla="*/ 1517 h 4667"/>
                <a:gd name="T36" fmla="*/ 2197 w 3928"/>
                <a:gd name="T37" fmla="*/ 1030 h 4667"/>
                <a:gd name="T38" fmla="*/ 1653 w 3928"/>
                <a:gd name="T39" fmla="*/ 875 h 4667"/>
                <a:gd name="T40" fmla="*/ 1050 w 3928"/>
                <a:gd name="T41" fmla="*/ 875 h 4667"/>
                <a:gd name="T42" fmla="*/ 1050 w 3928"/>
                <a:gd name="T43" fmla="*/ 2139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28" h="4667">
                  <a:moveTo>
                    <a:pt x="3441" y="1478"/>
                  </a:moveTo>
                  <a:lnTo>
                    <a:pt x="3441" y="1478"/>
                  </a:lnTo>
                  <a:cubicBezTo>
                    <a:pt x="3441" y="1789"/>
                    <a:pt x="3383" y="2061"/>
                    <a:pt x="3247" y="2275"/>
                  </a:cubicBezTo>
                  <a:cubicBezTo>
                    <a:pt x="3111" y="2489"/>
                    <a:pt x="2916" y="2664"/>
                    <a:pt x="2664" y="2781"/>
                  </a:cubicBezTo>
                  <a:cubicBezTo>
                    <a:pt x="3927" y="4666"/>
                    <a:pt x="3927" y="4666"/>
                    <a:pt x="3927" y="4666"/>
                  </a:cubicBezTo>
                  <a:cubicBezTo>
                    <a:pt x="2644" y="4666"/>
                    <a:pt x="2644" y="4666"/>
                    <a:pt x="2644" y="4666"/>
                  </a:cubicBezTo>
                  <a:cubicBezTo>
                    <a:pt x="1672" y="2995"/>
                    <a:pt x="1672" y="2995"/>
                    <a:pt x="1672" y="2995"/>
                  </a:cubicBezTo>
                  <a:cubicBezTo>
                    <a:pt x="1050" y="2995"/>
                    <a:pt x="1050" y="2995"/>
                    <a:pt x="1050" y="2995"/>
                  </a:cubicBezTo>
                  <a:cubicBezTo>
                    <a:pt x="1050" y="4666"/>
                    <a:pt x="1050" y="4666"/>
                    <a:pt x="1050" y="4666"/>
                  </a:cubicBezTo>
                  <a:cubicBezTo>
                    <a:pt x="0" y="4666"/>
                    <a:pt x="0" y="4666"/>
                    <a:pt x="0" y="46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08" y="0"/>
                    <a:pt x="1808" y="0"/>
                    <a:pt x="1808" y="0"/>
                  </a:cubicBezTo>
                  <a:cubicBezTo>
                    <a:pt x="2897" y="0"/>
                    <a:pt x="3441" y="486"/>
                    <a:pt x="3441" y="1478"/>
                  </a:cubicBezTo>
                  <a:close/>
                  <a:moveTo>
                    <a:pt x="1050" y="2139"/>
                  </a:moveTo>
                  <a:lnTo>
                    <a:pt x="1050" y="2139"/>
                  </a:lnTo>
                  <a:cubicBezTo>
                    <a:pt x="1653" y="2139"/>
                    <a:pt x="1653" y="2139"/>
                    <a:pt x="1653" y="2139"/>
                  </a:cubicBezTo>
                  <a:cubicBezTo>
                    <a:pt x="1886" y="2139"/>
                    <a:pt x="2081" y="2100"/>
                    <a:pt x="2197" y="1983"/>
                  </a:cubicBezTo>
                  <a:cubicBezTo>
                    <a:pt x="2314" y="1886"/>
                    <a:pt x="2372" y="1730"/>
                    <a:pt x="2372" y="1517"/>
                  </a:cubicBezTo>
                  <a:cubicBezTo>
                    <a:pt x="2372" y="1284"/>
                    <a:pt x="2314" y="1128"/>
                    <a:pt x="2197" y="1030"/>
                  </a:cubicBezTo>
                  <a:cubicBezTo>
                    <a:pt x="2081" y="914"/>
                    <a:pt x="1886" y="875"/>
                    <a:pt x="1653" y="875"/>
                  </a:cubicBezTo>
                  <a:cubicBezTo>
                    <a:pt x="1050" y="875"/>
                    <a:pt x="1050" y="875"/>
                    <a:pt x="1050" y="875"/>
                  </a:cubicBezTo>
                  <a:lnTo>
                    <a:pt x="1050" y="213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xmlns="" id="{4FF22868-91B5-EC45-8008-FC6A80C26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0"/>
              <a:ext cx="1504950" cy="1679575"/>
            </a:xfrm>
            <a:custGeom>
              <a:avLst/>
              <a:gdLst>
                <a:gd name="T0" fmla="*/ 3325 w 4182"/>
                <a:gd name="T1" fmla="*/ 4666 h 4667"/>
                <a:gd name="T2" fmla="*/ 1303 w 4182"/>
                <a:gd name="T3" fmla="*/ 1847 h 4667"/>
                <a:gd name="T4" fmla="*/ 1303 w 4182"/>
                <a:gd name="T5" fmla="*/ 4666 h 4667"/>
                <a:gd name="T6" fmla="*/ 292 w 4182"/>
                <a:gd name="T7" fmla="*/ 4666 h 4667"/>
                <a:gd name="T8" fmla="*/ 292 w 4182"/>
                <a:gd name="T9" fmla="*/ 428 h 4667"/>
                <a:gd name="T10" fmla="*/ 0 w 4182"/>
                <a:gd name="T11" fmla="*/ 0 h 4667"/>
                <a:gd name="T12" fmla="*/ 1187 w 4182"/>
                <a:gd name="T13" fmla="*/ 0 h 4667"/>
                <a:gd name="T14" fmla="*/ 3170 w 4182"/>
                <a:gd name="T15" fmla="*/ 2781 h 4667"/>
                <a:gd name="T16" fmla="*/ 3170 w 4182"/>
                <a:gd name="T17" fmla="*/ 0 h 4667"/>
                <a:gd name="T18" fmla="*/ 4181 w 4182"/>
                <a:gd name="T19" fmla="*/ 0 h 4667"/>
                <a:gd name="T20" fmla="*/ 4181 w 4182"/>
                <a:gd name="T21" fmla="*/ 4666 h 4667"/>
                <a:gd name="T22" fmla="*/ 3325 w 4182"/>
                <a:gd name="T23" fmla="*/ 4666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2" h="4667">
                  <a:moveTo>
                    <a:pt x="3325" y="4666"/>
                  </a:moveTo>
                  <a:lnTo>
                    <a:pt x="1303" y="1847"/>
                  </a:lnTo>
                  <a:lnTo>
                    <a:pt x="1303" y="4666"/>
                  </a:lnTo>
                  <a:lnTo>
                    <a:pt x="292" y="4666"/>
                  </a:lnTo>
                  <a:lnTo>
                    <a:pt x="292" y="428"/>
                  </a:lnTo>
                  <a:lnTo>
                    <a:pt x="0" y="0"/>
                  </a:lnTo>
                  <a:lnTo>
                    <a:pt x="1187" y="0"/>
                  </a:lnTo>
                  <a:lnTo>
                    <a:pt x="3170" y="2781"/>
                  </a:lnTo>
                  <a:lnTo>
                    <a:pt x="3170" y="0"/>
                  </a:lnTo>
                  <a:lnTo>
                    <a:pt x="4181" y="0"/>
                  </a:lnTo>
                  <a:lnTo>
                    <a:pt x="4181" y="4666"/>
                  </a:lnTo>
                  <a:lnTo>
                    <a:pt x="3325" y="46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D2C908B5-CEA3-B84C-A1CB-B68F0DC65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0" y="0"/>
              <a:ext cx="1443038" cy="1679575"/>
            </a:xfrm>
            <a:custGeom>
              <a:avLst/>
              <a:gdLst>
                <a:gd name="T0" fmla="*/ 4006 w 4007"/>
                <a:gd name="T1" fmla="*/ 2333 h 4667"/>
                <a:gd name="T2" fmla="*/ 4006 w 4007"/>
                <a:gd name="T3" fmla="*/ 2333 h 4667"/>
                <a:gd name="T4" fmla="*/ 3461 w 4007"/>
                <a:gd name="T5" fmla="*/ 4063 h 4667"/>
                <a:gd name="T6" fmla="*/ 1828 w 4007"/>
                <a:gd name="T7" fmla="*/ 4666 h 4667"/>
                <a:gd name="T8" fmla="*/ 0 w 4007"/>
                <a:gd name="T9" fmla="*/ 4666 h 4667"/>
                <a:gd name="T10" fmla="*/ 0 w 4007"/>
                <a:gd name="T11" fmla="*/ 0 h 4667"/>
                <a:gd name="T12" fmla="*/ 1828 w 4007"/>
                <a:gd name="T13" fmla="*/ 0 h 4667"/>
                <a:gd name="T14" fmla="*/ 3461 w 4007"/>
                <a:gd name="T15" fmla="*/ 584 h 4667"/>
                <a:gd name="T16" fmla="*/ 4006 w 4007"/>
                <a:gd name="T17" fmla="*/ 2333 h 4667"/>
                <a:gd name="T18" fmla="*/ 1109 w 4007"/>
                <a:gd name="T19" fmla="*/ 3733 h 4667"/>
                <a:gd name="T20" fmla="*/ 1109 w 4007"/>
                <a:gd name="T21" fmla="*/ 3733 h 4667"/>
                <a:gd name="T22" fmla="*/ 1809 w 4007"/>
                <a:gd name="T23" fmla="*/ 3733 h 4667"/>
                <a:gd name="T24" fmla="*/ 2606 w 4007"/>
                <a:gd name="T25" fmla="*/ 3403 h 4667"/>
                <a:gd name="T26" fmla="*/ 2878 w 4007"/>
                <a:gd name="T27" fmla="*/ 2333 h 4667"/>
                <a:gd name="T28" fmla="*/ 2606 w 4007"/>
                <a:gd name="T29" fmla="*/ 1264 h 4667"/>
                <a:gd name="T30" fmla="*/ 1809 w 4007"/>
                <a:gd name="T31" fmla="*/ 933 h 4667"/>
                <a:gd name="T32" fmla="*/ 1109 w 4007"/>
                <a:gd name="T33" fmla="*/ 3733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7" h="4667">
                  <a:moveTo>
                    <a:pt x="4006" y="2333"/>
                  </a:moveTo>
                  <a:lnTo>
                    <a:pt x="4006" y="2333"/>
                  </a:lnTo>
                  <a:cubicBezTo>
                    <a:pt x="4006" y="3092"/>
                    <a:pt x="3831" y="3675"/>
                    <a:pt x="3461" y="4063"/>
                  </a:cubicBezTo>
                  <a:cubicBezTo>
                    <a:pt x="3092" y="4472"/>
                    <a:pt x="2547" y="4666"/>
                    <a:pt x="1828" y="4666"/>
                  </a:cubicBezTo>
                  <a:cubicBezTo>
                    <a:pt x="0" y="4666"/>
                    <a:pt x="0" y="4666"/>
                    <a:pt x="0" y="46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28" y="0"/>
                    <a:pt x="1828" y="0"/>
                    <a:pt x="1828" y="0"/>
                  </a:cubicBezTo>
                  <a:cubicBezTo>
                    <a:pt x="2547" y="0"/>
                    <a:pt x="3112" y="195"/>
                    <a:pt x="3461" y="584"/>
                  </a:cubicBezTo>
                  <a:cubicBezTo>
                    <a:pt x="3831" y="972"/>
                    <a:pt x="4006" y="1555"/>
                    <a:pt x="4006" y="2333"/>
                  </a:cubicBezTo>
                  <a:close/>
                  <a:moveTo>
                    <a:pt x="1109" y="3733"/>
                  </a:moveTo>
                  <a:lnTo>
                    <a:pt x="1109" y="3733"/>
                  </a:lnTo>
                  <a:cubicBezTo>
                    <a:pt x="1809" y="3733"/>
                    <a:pt x="1809" y="3733"/>
                    <a:pt x="1809" y="3733"/>
                  </a:cubicBezTo>
                  <a:cubicBezTo>
                    <a:pt x="2178" y="3733"/>
                    <a:pt x="2450" y="3636"/>
                    <a:pt x="2606" y="3403"/>
                  </a:cubicBezTo>
                  <a:cubicBezTo>
                    <a:pt x="2780" y="3169"/>
                    <a:pt x="2878" y="2819"/>
                    <a:pt x="2878" y="2333"/>
                  </a:cubicBezTo>
                  <a:cubicBezTo>
                    <a:pt x="2878" y="1847"/>
                    <a:pt x="2780" y="1497"/>
                    <a:pt x="2606" y="1264"/>
                  </a:cubicBezTo>
                  <a:cubicBezTo>
                    <a:pt x="2450" y="1030"/>
                    <a:pt x="2178" y="933"/>
                    <a:pt x="1809" y="933"/>
                  </a:cubicBezTo>
                  <a:lnTo>
                    <a:pt x="1109" y="37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A0198BF5-19FB-274F-8A58-278EFE24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0"/>
              <a:ext cx="1631950" cy="1679575"/>
            </a:xfrm>
            <a:custGeom>
              <a:avLst/>
              <a:gdLst>
                <a:gd name="T0" fmla="*/ 2800 w 4531"/>
                <a:gd name="T1" fmla="*/ 3033 h 4667"/>
                <a:gd name="T2" fmla="*/ 1128 w 4531"/>
                <a:gd name="T3" fmla="*/ 4666 h 4667"/>
                <a:gd name="T4" fmla="*/ 0 w 4531"/>
                <a:gd name="T5" fmla="*/ 4666 h 4667"/>
                <a:gd name="T6" fmla="*/ 1750 w 4531"/>
                <a:gd name="T7" fmla="*/ 467 h 4667"/>
                <a:gd name="T8" fmla="*/ 1594 w 4531"/>
                <a:gd name="T9" fmla="*/ 0 h 4667"/>
                <a:gd name="T10" fmla="*/ 2625 w 4531"/>
                <a:gd name="T11" fmla="*/ 0 h 4667"/>
                <a:gd name="T12" fmla="*/ 4530 w 4531"/>
                <a:gd name="T13" fmla="*/ 4666 h 4667"/>
                <a:gd name="T14" fmla="*/ 3383 w 4531"/>
                <a:gd name="T15" fmla="*/ 4666 h 4667"/>
                <a:gd name="T16" fmla="*/ 2800 w 4531"/>
                <a:gd name="T17" fmla="*/ 3033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1" h="4667">
                  <a:moveTo>
                    <a:pt x="2800" y="3033"/>
                  </a:moveTo>
                  <a:lnTo>
                    <a:pt x="1128" y="4666"/>
                  </a:lnTo>
                  <a:lnTo>
                    <a:pt x="0" y="4666"/>
                  </a:lnTo>
                  <a:lnTo>
                    <a:pt x="1750" y="467"/>
                  </a:lnTo>
                  <a:lnTo>
                    <a:pt x="1594" y="0"/>
                  </a:lnTo>
                  <a:lnTo>
                    <a:pt x="2625" y="0"/>
                  </a:lnTo>
                  <a:lnTo>
                    <a:pt x="4530" y="4666"/>
                  </a:lnTo>
                  <a:lnTo>
                    <a:pt x="3383" y="4666"/>
                  </a:lnTo>
                  <a:lnTo>
                    <a:pt x="2800" y="30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302CA208-86CF-684E-BE64-BD56B2DF3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00" y="0"/>
              <a:ext cx="398463" cy="769938"/>
            </a:xfrm>
            <a:custGeom>
              <a:avLst/>
              <a:gdLst>
                <a:gd name="T0" fmla="*/ 1108 w 1109"/>
                <a:gd name="T1" fmla="*/ 0 h 2140"/>
                <a:gd name="T2" fmla="*/ 0 w 1109"/>
                <a:gd name="T3" fmla="*/ 0 h 2140"/>
                <a:gd name="T4" fmla="*/ 0 w 1109"/>
                <a:gd name="T5" fmla="*/ 2139 h 2140"/>
                <a:gd name="T6" fmla="*/ 1108 w 1109"/>
                <a:gd name="T7" fmla="*/ 2139 h 2140"/>
                <a:gd name="T8" fmla="*/ 1108 w 1109"/>
                <a:gd name="T9" fmla="*/ 0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2140">
                  <a:moveTo>
                    <a:pt x="1108" y="0"/>
                  </a:moveTo>
                  <a:lnTo>
                    <a:pt x="0" y="0"/>
                  </a:lnTo>
                  <a:lnTo>
                    <a:pt x="0" y="2139"/>
                  </a:lnTo>
                  <a:lnTo>
                    <a:pt x="1108" y="2139"/>
                  </a:lnTo>
                  <a:lnTo>
                    <a:pt x="110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BB4360F9-7AD5-CB4C-B719-521188C47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00" y="0"/>
              <a:ext cx="1379538" cy="1714500"/>
            </a:xfrm>
            <a:custGeom>
              <a:avLst/>
              <a:gdLst>
                <a:gd name="T0" fmla="*/ 1906 w 3831"/>
                <a:gd name="T1" fmla="*/ 0 h 4764"/>
                <a:gd name="T2" fmla="*/ 1906 w 3831"/>
                <a:gd name="T3" fmla="*/ 0 h 4764"/>
                <a:gd name="T4" fmla="*/ 1906 w 3831"/>
                <a:gd name="T5" fmla="*/ 855 h 4764"/>
                <a:gd name="T6" fmla="*/ 2722 w 3831"/>
                <a:gd name="T7" fmla="*/ 855 h 4764"/>
                <a:gd name="T8" fmla="*/ 2722 w 3831"/>
                <a:gd name="T9" fmla="*/ 2917 h 4764"/>
                <a:gd name="T10" fmla="*/ 2528 w 3831"/>
                <a:gd name="T11" fmla="*/ 3597 h 4764"/>
                <a:gd name="T12" fmla="*/ 1906 w 3831"/>
                <a:gd name="T13" fmla="*/ 3830 h 4764"/>
                <a:gd name="T14" fmla="*/ 1303 w 3831"/>
                <a:gd name="T15" fmla="*/ 3597 h 4764"/>
                <a:gd name="T16" fmla="*/ 1108 w 3831"/>
                <a:gd name="T17" fmla="*/ 2995 h 4764"/>
                <a:gd name="T18" fmla="*/ 0 w 3831"/>
                <a:gd name="T19" fmla="*/ 2995 h 4764"/>
                <a:gd name="T20" fmla="*/ 466 w 3831"/>
                <a:gd name="T21" fmla="*/ 4297 h 4764"/>
                <a:gd name="T22" fmla="*/ 1906 w 3831"/>
                <a:gd name="T23" fmla="*/ 4763 h 4764"/>
                <a:gd name="T24" fmla="*/ 3344 w 3831"/>
                <a:gd name="T25" fmla="*/ 4297 h 4764"/>
                <a:gd name="T26" fmla="*/ 3830 w 3831"/>
                <a:gd name="T27" fmla="*/ 2897 h 4764"/>
                <a:gd name="T28" fmla="*/ 3830 w 3831"/>
                <a:gd name="T29" fmla="*/ 0 h 4764"/>
                <a:gd name="T30" fmla="*/ 1906 w 3831"/>
                <a:gd name="T31" fmla="*/ 0 h 4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1" h="4764">
                  <a:moveTo>
                    <a:pt x="1906" y="0"/>
                  </a:moveTo>
                  <a:lnTo>
                    <a:pt x="1906" y="0"/>
                  </a:lnTo>
                  <a:cubicBezTo>
                    <a:pt x="1906" y="855"/>
                    <a:pt x="1906" y="855"/>
                    <a:pt x="1906" y="855"/>
                  </a:cubicBezTo>
                  <a:cubicBezTo>
                    <a:pt x="2722" y="855"/>
                    <a:pt x="2722" y="855"/>
                    <a:pt x="2722" y="855"/>
                  </a:cubicBezTo>
                  <a:cubicBezTo>
                    <a:pt x="2722" y="2917"/>
                    <a:pt x="2722" y="2917"/>
                    <a:pt x="2722" y="2917"/>
                  </a:cubicBezTo>
                  <a:cubicBezTo>
                    <a:pt x="2722" y="3228"/>
                    <a:pt x="2663" y="3441"/>
                    <a:pt x="2528" y="3597"/>
                  </a:cubicBezTo>
                  <a:cubicBezTo>
                    <a:pt x="2392" y="3752"/>
                    <a:pt x="2177" y="3830"/>
                    <a:pt x="1906" y="3830"/>
                  </a:cubicBezTo>
                  <a:cubicBezTo>
                    <a:pt x="1652" y="3830"/>
                    <a:pt x="1439" y="3752"/>
                    <a:pt x="1303" y="3597"/>
                  </a:cubicBezTo>
                  <a:cubicBezTo>
                    <a:pt x="1186" y="3461"/>
                    <a:pt x="1108" y="3266"/>
                    <a:pt x="1108" y="2995"/>
                  </a:cubicBezTo>
                  <a:cubicBezTo>
                    <a:pt x="0" y="2995"/>
                    <a:pt x="0" y="2995"/>
                    <a:pt x="0" y="2995"/>
                  </a:cubicBezTo>
                  <a:cubicBezTo>
                    <a:pt x="19" y="3578"/>
                    <a:pt x="175" y="4025"/>
                    <a:pt x="466" y="4297"/>
                  </a:cubicBezTo>
                  <a:cubicBezTo>
                    <a:pt x="778" y="4608"/>
                    <a:pt x="1263" y="4763"/>
                    <a:pt x="1906" y="4763"/>
                  </a:cubicBezTo>
                  <a:cubicBezTo>
                    <a:pt x="2547" y="4763"/>
                    <a:pt x="3014" y="4608"/>
                    <a:pt x="3344" y="4297"/>
                  </a:cubicBezTo>
                  <a:cubicBezTo>
                    <a:pt x="3675" y="3966"/>
                    <a:pt x="3830" y="3500"/>
                    <a:pt x="3830" y="2897"/>
                  </a:cubicBezTo>
                  <a:cubicBezTo>
                    <a:pt x="3830" y="0"/>
                    <a:pt x="3830" y="0"/>
                    <a:pt x="3830" y="0"/>
                  </a:cubicBezTo>
                  <a:lnTo>
                    <a:pt x="190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1979A80E-D01F-9D4B-A822-2C6BF2B57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675" y="0"/>
              <a:ext cx="1631950" cy="1679575"/>
            </a:xfrm>
            <a:custGeom>
              <a:avLst/>
              <a:gdLst>
                <a:gd name="T0" fmla="*/ 1011 w 4531"/>
                <a:gd name="T1" fmla="*/ 4666 h 4667"/>
                <a:gd name="T2" fmla="*/ 0 w 4531"/>
                <a:gd name="T3" fmla="*/ 4666 h 4667"/>
                <a:gd name="T4" fmla="*/ 0 w 4531"/>
                <a:gd name="T5" fmla="*/ 0 h 4667"/>
                <a:gd name="T6" fmla="*/ 816 w 4531"/>
                <a:gd name="T7" fmla="*/ 0 h 4667"/>
                <a:gd name="T8" fmla="*/ 2878 w 4531"/>
                <a:gd name="T9" fmla="*/ 1225 h 4667"/>
                <a:gd name="T10" fmla="*/ 3675 w 4531"/>
                <a:gd name="T11" fmla="*/ 0 h 4667"/>
                <a:gd name="T12" fmla="*/ 4530 w 4531"/>
                <a:gd name="T13" fmla="*/ 0 h 4667"/>
                <a:gd name="T14" fmla="*/ 4530 w 4531"/>
                <a:gd name="T15" fmla="*/ 4666 h 4667"/>
                <a:gd name="T16" fmla="*/ 3519 w 4531"/>
                <a:gd name="T17" fmla="*/ 4666 h 4667"/>
                <a:gd name="T18" fmla="*/ 3519 w 4531"/>
                <a:gd name="T19" fmla="*/ 2139 h 4667"/>
                <a:gd name="T20" fmla="*/ 2256 w 4531"/>
                <a:gd name="T21" fmla="*/ 4083 h 4667"/>
                <a:gd name="T22" fmla="*/ 1011 w 4531"/>
                <a:gd name="T23" fmla="*/ 2139 h 4667"/>
                <a:gd name="T24" fmla="*/ 1011 w 4531"/>
                <a:gd name="T25" fmla="*/ 4666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31" h="4667">
                  <a:moveTo>
                    <a:pt x="1011" y="4666"/>
                  </a:moveTo>
                  <a:lnTo>
                    <a:pt x="0" y="4666"/>
                  </a:lnTo>
                  <a:lnTo>
                    <a:pt x="0" y="0"/>
                  </a:lnTo>
                  <a:lnTo>
                    <a:pt x="816" y="0"/>
                  </a:lnTo>
                  <a:lnTo>
                    <a:pt x="2878" y="1225"/>
                  </a:lnTo>
                  <a:lnTo>
                    <a:pt x="3675" y="0"/>
                  </a:lnTo>
                  <a:lnTo>
                    <a:pt x="4530" y="0"/>
                  </a:lnTo>
                  <a:lnTo>
                    <a:pt x="4530" y="4666"/>
                  </a:lnTo>
                  <a:lnTo>
                    <a:pt x="3519" y="4666"/>
                  </a:lnTo>
                  <a:lnTo>
                    <a:pt x="3519" y="2139"/>
                  </a:lnTo>
                  <a:lnTo>
                    <a:pt x="2256" y="4083"/>
                  </a:lnTo>
                  <a:lnTo>
                    <a:pt x="1011" y="2139"/>
                  </a:lnTo>
                  <a:lnTo>
                    <a:pt x="1011" y="46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F77C9-EC36-C042-A276-0E9B17B472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443116"/>
            <a:ext cx="5181600" cy="989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CA983D-240E-AB49-BF7B-88627D689D5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838200" y="1767840"/>
            <a:ext cx="5181600" cy="3178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1"/>
          </p:nvPr>
        </p:nvSpPr>
        <p:spPr>
          <a:xfrm>
            <a:off x="6681098" y="443116"/>
            <a:ext cx="5510901" cy="4502958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07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0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75960" cy="3650612"/>
          </a:xfrm>
          <a:prstGeom prst="rect">
            <a:avLst/>
          </a:prstGeom>
        </p:spPr>
      </p:pic>
      <p:grpSp>
        <p:nvGrpSpPr>
          <p:cNvPr id="31" name="Group 12">
            <a:extLst>
              <a:ext uri="{FF2B5EF4-FFF2-40B4-BE49-F238E27FC236}">
                <a16:creationId xmlns:a16="http://schemas.microsoft.com/office/drawing/2014/main" xmlns="" id="{BBDCEDE6-A752-9A4D-A102-96D565445D87}"/>
              </a:ext>
            </a:extLst>
          </p:cNvPr>
          <p:cNvGrpSpPr/>
          <p:nvPr userDrawn="1"/>
        </p:nvGrpSpPr>
        <p:grpSpPr>
          <a:xfrm>
            <a:off x="617706" y="6011690"/>
            <a:ext cx="1996440" cy="339552"/>
            <a:chOff x="0" y="0"/>
            <a:chExt cx="10080625" cy="1714500"/>
          </a:xfrm>
          <a:solidFill>
            <a:schemeClr val="bg1"/>
          </a:solidFill>
        </p:grpSpPr>
        <p:sp>
          <p:nvSpPr>
            <p:cNvPr id="32" name="Freeform 3">
              <a:extLst>
                <a:ext uri="{FF2B5EF4-FFF2-40B4-BE49-F238E27FC236}">
                  <a16:creationId xmlns:a16="http://schemas.microsoft.com/office/drawing/2014/main" xmlns="" id="{D6BC1DA6-3B36-784F-9BC7-D8C2E2CB6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14463" cy="1679575"/>
            </a:xfrm>
            <a:custGeom>
              <a:avLst/>
              <a:gdLst>
                <a:gd name="T0" fmla="*/ 3441 w 3928"/>
                <a:gd name="T1" fmla="*/ 1478 h 4667"/>
                <a:gd name="T2" fmla="*/ 3441 w 3928"/>
                <a:gd name="T3" fmla="*/ 1478 h 4667"/>
                <a:gd name="T4" fmla="*/ 3247 w 3928"/>
                <a:gd name="T5" fmla="*/ 2275 h 4667"/>
                <a:gd name="T6" fmla="*/ 2664 w 3928"/>
                <a:gd name="T7" fmla="*/ 2781 h 4667"/>
                <a:gd name="T8" fmla="*/ 3927 w 3928"/>
                <a:gd name="T9" fmla="*/ 4666 h 4667"/>
                <a:gd name="T10" fmla="*/ 2644 w 3928"/>
                <a:gd name="T11" fmla="*/ 4666 h 4667"/>
                <a:gd name="T12" fmla="*/ 1672 w 3928"/>
                <a:gd name="T13" fmla="*/ 2995 h 4667"/>
                <a:gd name="T14" fmla="*/ 1050 w 3928"/>
                <a:gd name="T15" fmla="*/ 2995 h 4667"/>
                <a:gd name="T16" fmla="*/ 1050 w 3928"/>
                <a:gd name="T17" fmla="*/ 4666 h 4667"/>
                <a:gd name="T18" fmla="*/ 0 w 3928"/>
                <a:gd name="T19" fmla="*/ 4666 h 4667"/>
                <a:gd name="T20" fmla="*/ 0 w 3928"/>
                <a:gd name="T21" fmla="*/ 0 h 4667"/>
                <a:gd name="T22" fmla="*/ 1808 w 3928"/>
                <a:gd name="T23" fmla="*/ 0 h 4667"/>
                <a:gd name="T24" fmla="*/ 3441 w 3928"/>
                <a:gd name="T25" fmla="*/ 1478 h 4667"/>
                <a:gd name="T26" fmla="*/ 1050 w 3928"/>
                <a:gd name="T27" fmla="*/ 2139 h 4667"/>
                <a:gd name="T28" fmla="*/ 1050 w 3928"/>
                <a:gd name="T29" fmla="*/ 2139 h 4667"/>
                <a:gd name="T30" fmla="*/ 1653 w 3928"/>
                <a:gd name="T31" fmla="*/ 2139 h 4667"/>
                <a:gd name="T32" fmla="*/ 2197 w 3928"/>
                <a:gd name="T33" fmla="*/ 1983 h 4667"/>
                <a:gd name="T34" fmla="*/ 2372 w 3928"/>
                <a:gd name="T35" fmla="*/ 1517 h 4667"/>
                <a:gd name="T36" fmla="*/ 2197 w 3928"/>
                <a:gd name="T37" fmla="*/ 1030 h 4667"/>
                <a:gd name="T38" fmla="*/ 1653 w 3928"/>
                <a:gd name="T39" fmla="*/ 875 h 4667"/>
                <a:gd name="T40" fmla="*/ 1050 w 3928"/>
                <a:gd name="T41" fmla="*/ 875 h 4667"/>
                <a:gd name="T42" fmla="*/ 1050 w 3928"/>
                <a:gd name="T43" fmla="*/ 2139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28" h="4667">
                  <a:moveTo>
                    <a:pt x="3441" y="1478"/>
                  </a:moveTo>
                  <a:lnTo>
                    <a:pt x="3441" y="1478"/>
                  </a:lnTo>
                  <a:cubicBezTo>
                    <a:pt x="3441" y="1789"/>
                    <a:pt x="3383" y="2061"/>
                    <a:pt x="3247" y="2275"/>
                  </a:cubicBezTo>
                  <a:cubicBezTo>
                    <a:pt x="3111" y="2489"/>
                    <a:pt x="2916" y="2664"/>
                    <a:pt x="2664" y="2781"/>
                  </a:cubicBezTo>
                  <a:cubicBezTo>
                    <a:pt x="3927" y="4666"/>
                    <a:pt x="3927" y="4666"/>
                    <a:pt x="3927" y="4666"/>
                  </a:cubicBezTo>
                  <a:cubicBezTo>
                    <a:pt x="2644" y="4666"/>
                    <a:pt x="2644" y="4666"/>
                    <a:pt x="2644" y="4666"/>
                  </a:cubicBezTo>
                  <a:cubicBezTo>
                    <a:pt x="1672" y="2995"/>
                    <a:pt x="1672" y="2995"/>
                    <a:pt x="1672" y="2995"/>
                  </a:cubicBezTo>
                  <a:cubicBezTo>
                    <a:pt x="1050" y="2995"/>
                    <a:pt x="1050" y="2995"/>
                    <a:pt x="1050" y="2995"/>
                  </a:cubicBezTo>
                  <a:cubicBezTo>
                    <a:pt x="1050" y="4666"/>
                    <a:pt x="1050" y="4666"/>
                    <a:pt x="1050" y="4666"/>
                  </a:cubicBezTo>
                  <a:cubicBezTo>
                    <a:pt x="0" y="4666"/>
                    <a:pt x="0" y="4666"/>
                    <a:pt x="0" y="46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08" y="0"/>
                    <a:pt x="1808" y="0"/>
                    <a:pt x="1808" y="0"/>
                  </a:cubicBezTo>
                  <a:cubicBezTo>
                    <a:pt x="2897" y="0"/>
                    <a:pt x="3441" y="486"/>
                    <a:pt x="3441" y="1478"/>
                  </a:cubicBezTo>
                  <a:close/>
                  <a:moveTo>
                    <a:pt x="1050" y="2139"/>
                  </a:moveTo>
                  <a:lnTo>
                    <a:pt x="1050" y="2139"/>
                  </a:lnTo>
                  <a:cubicBezTo>
                    <a:pt x="1653" y="2139"/>
                    <a:pt x="1653" y="2139"/>
                    <a:pt x="1653" y="2139"/>
                  </a:cubicBezTo>
                  <a:cubicBezTo>
                    <a:pt x="1886" y="2139"/>
                    <a:pt x="2081" y="2100"/>
                    <a:pt x="2197" y="1983"/>
                  </a:cubicBezTo>
                  <a:cubicBezTo>
                    <a:pt x="2314" y="1886"/>
                    <a:pt x="2372" y="1730"/>
                    <a:pt x="2372" y="1517"/>
                  </a:cubicBezTo>
                  <a:cubicBezTo>
                    <a:pt x="2372" y="1284"/>
                    <a:pt x="2314" y="1128"/>
                    <a:pt x="2197" y="1030"/>
                  </a:cubicBezTo>
                  <a:cubicBezTo>
                    <a:pt x="2081" y="914"/>
                    <a:pt x="1886" y="875"/>
                    <a:pt x="1653" y="875"/>
                  </a:cubicBezTo>
                  <a:cubicBezTo>
                    <a:pt x="1050" y="875"/>
                    <a:pt x="1050" y="875"/>
                    <a:pt x="1050" y="875"/>
                  </a:cubicBezTo>
                  <a:lnTo>
                    <a:pt x="1050" y="213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xmlns="" id="{DF1B71C5-1C90-B242-A5D2-68FCBFCD6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0"/>
              <a:ext cx="1504950" cy="1679575"/>
            </a:xfrm>
            <a:custGeom>
              <a:avLst/>
              <a:gdLst>
                <a:gd name="T0" fmla="*/ 3325 w 4182"/>
                <a:gd name="T1" fmla="*/ 4666 h 4667"/>
                <a:gd name="T2" fmla="*/ 1303 w 4182"/>
                <a:gd name="T3" fmla="*/ 1847 h 4667"/>
                <a:gd name="T4" fmla="*/ 1303 w 4182"/>
                <a:gd name="T5" fmla="*/ 4666 h 4667"/>
                <a:gd name="T6" fmla="*/ 292 w 4182"/>
                <a:gd name="T7" fmla="*/ 4666 h 4667"/>
                <a:gd name="T8" fmla="*/ 292 w 4182"/>
                <a:gd name="T9" fmla="*/ 428 h 4667"/>
                <a:gd name="T10" fmla="*/ 0 w 4182"/>
                <a:gd name="T11" fmla="*/ 0 h 4667"/>
                <a:gd name="T12" fmla="*/ 1187 w 4182"/>
                <a:gd name="T13" fmla="*/ 0 h 4667"/>
                <a:gd name="T14" fmla="*/ 3170 w 4182"/>
                <a:gd name="T15" fmla="*/ 2781 h 4667"/>
                <a:gd name="T16" fmla="*/ 3170 w 4182"/>
                <a:gd name="T17" fmla="*/ 0 h 4667"/>
                <a:gd name="T18" fmla="*/ 4181 w 4182"/>
                <a:gd name="T19" fmla="*/ 0 h 4667"/>
                <a:gd name="T20" fmla="*/ 4181 w 4182"/>
                <a:gd name="T21" fmla="*/ 4666 h 4667"/>
                <a:gd name="T22" fmla="*/ 3325 w 4182"/>
                <a:gd name="T23" fmla="*/ 4666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2" h="4667">
                  <a:moveTo>
                    <a:pt x="3325" y="4666"/>
                  </a:moveTo>
                  <a:lnTo>
                    <a:pt x="1303" y="1847"/>
                  </a:lnTo>
                  <a:lnTo>
                    <a:pt x="1303" y="4666"/>
                  </a:lnTo>
                  <a:lnTo>
                    <a:pt x="292" y="4666"/>
                  </a:lnTo>
                  <a:lnTo>
                    <a:pt x="292" y="428"/>
                  </a:lnTo>
                  <a:lnTo>
                    <a:pt x="0" y="0"/>
                  </a:lnTo>
                  <a:lnTo>
                    <a:pt x="1187" y="0"/>
                  </a:lnTo>
                  <a:lnTo>
                    <a:pt x="3170" y="2781"/>
                  </a:lnTo>
                  <a:lnTo>
                    <a:pt x="3170" y="0"/>
                  </a:lnTo>
                  <a:lnTo>
                    <a:pt x="4181" y="0"/>
                  </a:lnTo>
                  <a:lnTo>
                    <a:pt x="4181" y="4666"/>
                  </a:lnTo>
                  <a:lnTo>
                    <a:pt x="3325" y="46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xmlns="" id="{9F1E8C55-8311-6F4C-B6E1-29D900E6F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0" y="0"/>
              <a:ext cx="1443038" cy="1679575"/>
            </a:xfrm>
            <a:custGeom>
              <a:avLst/>
              <a:gdLst>
                <a:gd name="T0" fmla="*/ 4006 w 4007"/>
                <a:gd name="T1" fmla="*/ 2333 h 4667"/>
                <a:gd name="T2" fmla="*/ 4006 w 4007"/>
                <a:gd name="T3" fmla="*/ 2333 h 4667"/>
                <a:gd name="T4" fmla="*/ 3461 w 4007"/>
                <a:gd name="T5" fmla="*/ 4063 h 4667"/>
                <a:gd name="T6" fmla="*/ 1828 w 4007"/>
                <a:gd name="T7" fmla="*/ 4666 h 4667"/>
                <a:gd name="T8" fmla="*/ 0 w 4007"/>
                <a:gd name="T9" fmla="*/ 4666 h 4667"/>
                <a:gd name="T10" fmla="*/ 0 w 4007"/>
                <a:gd name="T11" fmla="*/ 0 h 4667"/>
                <a:gd name="T12" fmla="*/ 1828 w 4007"/>
                <a:gd name="T13" fmla="*/ 0 h 4667"/>
                <a:gd name="T14" fmla="*/ 3461 w 4007"/>
                <a:gd name="T15" fmla="*/ 584 h 4667"/>
                <a:gd name="T16" fmla="*/ 4006 w 4007"/>
                <a:gd name="T17" fmla="*/ 2333 h 4667"/>
                <a:gd name="T18" fmla="*/ 1109 w 4007"/>
                <a:gd name="T19" fmla="*/ 3733 h 4667"/>
                <a:gd name="T20" fmla="*/ 1109 w 4007"/>
                <a:gd name="T21" fmla="*/ 3733 h 4667"/>
                <a:gd name="T22" fmla="*/ 1809 w 4007"/>
                <a:gd name="T23" fmla="*/ 3733 h 4667"/>
                <a:gd name="T24" fmla="*/ 2606 w 4007"/>
                <a:gd name="T25" fmla="*/ 3403 h 4667"/>
                <a:gd name="T26" fmla="*/ 2878 w 4007"/>
                <a:gd name="T27" fmla="*/ 2333 h 4667"/>
                <a:gd name="T28" fmla="*/ 2606 w 4007"/>
                <a:gd name="T29" fmla="*/ 1264 h 4667"/>
                <a:gd name="T30" fmla="*/ 1809 w 4007"/>
                <a:gd name="T31" fmla="*/ 933 h 4667"/>
                <a:gd name="T32" fmla="*/ 1109 w 4007"/>
                <a:gd name="T33" fmla="*/ 3733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7" h="4667">
                  <a:moveTo>
                    <a:pt x="4006" y="2333"/>
                  </a:moveTo>
                  <a:lnTo>
                    <a:pt x="4006" y="2333"/>
                  </a:lnTo>
                  <a:cubicBezTo>
                    <a:pt x="4006" y="3092"/>
                    <a:pt x="3831" y="3675"/>
                    <a:pt x="3461" y="4063"/>
                  </a:cubicBezTo>
                  <a:cubicBezTo>
                    <a:pt x="3092" y="4472"/>
                    <a:pt x="2547" y="4666"/>
                    <a:pt x="1828" y="4666"/>
                  </a:cubicBezTo>
                  <a:cubicBezTo>
                    <a:pt x="0" y="4666"/>
                    <a:pt x="0" y="4666"/>
                    <a:pt x="0" y="46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28" y="0"/>
                    <a:pt x="1828" y="0"/>
                    <a:pt x="1828" y="0"/>
                  </a:cubicBezTo>
                  <a:cubicBezTo>
                    <a:pt x="2547" y="0"/>
                    <a:pt x="3112" y="195"/>
                    <a:pt x="3461" y="584"/>
                  </a:cubicBezTo>
                  <a:cubicBezTo>
                    <a:pt x="3831" y="972"/>
                    <a:pt x="4006" y="1555"/>
                    <a:pt x="4006" y="2333"/>
                  </a:cubicBezTo>
                  <a:close/>
                  <a:moveTo>
                    <a:pt x="1109" y="3733"/>
                  </a:moveTo>
                  <a:lnTo>
                    <a:pt x="1109" y="3733"/>
                  </a:lnTo>
                  <a:cubicBezTo>
                    <a:pt x="1809" y="3733"/>
                    <a:pt x="1809" y="3733"/>
                    <a:pt x="1809" y="3733"/>
                  </a:cubicBezTo>
                  <a:cubicBezTo>
                    <a:pt x="2178" y="3733"/>
                    <a:pt x="2450" y="3636"/>
                    <a:pt x="2606" y="3403"/>
                  </a:cubicBezTo>
                  <a:cubicBezTo>
                    <a:pt x="2780" y="3169"/>
                    <a:pt x="2878" y="2819"/>
                    <a:pt x="2878" y="2333"/>
                  </a:cubicBezTo>
                  <a:cubicBezTo>
                    <a:pt x="2878" y="1847"/>
                    <a:pt x="2780" y="1497"/>
                    <a:pt x="2606" y="1264"/>
                  </a:cubicBezTo>
                  <a:cubicBezTo>
                    <a:pt x="2450" y="1030"/>
                    <a:pt x="2178" y="933"/>
                    <a:pt x="1809" y="933"/>
                  </a:cubicBezTo>
                  <a:lnTo>
                    <a:pt x="1109" y="37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xmlns="" id="{DD6FBB9E-B802-9F4D-AB7A-CC041CB52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0"/>
              <a:ext cx="1631950" cy="1679575"/>
            </a:xfrm>
            <a:custGeom>
              <a:avLst/>
              <a:gdLst>
                <a:gd name="T0" fmla="*/ 2800 w 4531"/>
                <a:gd name="T1" fmla="*/ 3033 h 4667"/>
                <a:gd name="T2" fmla="*/ 1128 w 4531"/>
                <a:gd name="T3" fmla="*/ 4666 h 4667"/>
                <a:gd name="T4" fmla="*/ 0 w 4531"/>
                <a:gd name="T5" fmla="*/ 4666 h 4667"/>
                <a:gd name="T6" fmla="*/ 1750 w 4531"/>
                <a:gd name="T7" fmla="*/ 467 h 4667"/>
                <a:gd name="T8" fmla="*/ 1594 w 4531"/>
                <a:gd name="T9" fmla="*/ 0 h 4667"/>
                <a:gd name="T10" fmla="*/ 2625 w 4531"/>
                <a:gd name="T11" fmla="*/ 0 h 4667"/>
                <a:gd name="T12" fmla="*/ 4530 w 4531"/>
                <a:gd name="T13" fmla="*/ 4666 h 4667"/>
                <a:gd name="T14" fmla="*/ 3383 w 4531"/>
                <a:gd name="T15" fmla="*/ 4666 h 4667"/>
                <a:gd name="T16" fmla="*/ 2800 w 4531"/>
                <a:gd name="T17" fmla="*/ 3033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1" h="4667">
                  <a:moveTo>
                    <a:pt x="2800" y="3033"/>
                  </a:moveTo>
                  <a:lnTo>
                    <a:pt x="1128" y="4666"/>
                  </a:lnTo>
                  <a:lnTo>
                    <a:pt x="0" y="4666"/>
                  </a:lnTo>
                  <a:lnTo>
                    <a:pt x="1750" y="467"/>
                  </a:lnTo>
                  <a:lnTo>
                    <a:pt x="1594" y="0"/>
                  </a:lnTo>
                  <a:lnTo>
                    <a:pt x="2625" y="0"/>
                  </a:lnTo>
                  <a:lnTo>
                    <a:pt x="4530" y="4666"/>
                  </a:lnTo>
                  <a:lnTo>
                    <a:pt x="3383" y="4666"/>
                  </a:lnTo>
                  <a:lnTo>
                    <a:pt x="2800" y="30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xmlns="" id="{9DA9A95C-F51C-A541-8D0F-5B2FB4452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00" y="0"/>
              <a:ext cx="398463" cy="769938"/>
            </a:xfrm>
            <a:custGeom>
              <a:avLst/>
              <a:gdLst>
                <a:gd name="T0" fmla="*/ 1108 w 1109"/>
                <a:gd name="T1" fmla="*/ 0 h 2140"/>
                <a:gd name="T2" fmla="*/ 0 w 1109"/>
                <a:gd name="T3" fmla="*/ 0 h 2140"/>
                <a:gd name="T4" fmla="*/ 0 w 1109"/>
                <a:gd name="T5" fmla="*/ 2139 h 2140"/>
                <a:gd name="T6" fmla="*/ 1108 w 1109"/>
                <a:gd name="T7" fmla="*/ 2139 h 2140"/>
                <a:gd name="T8" fmla="*/ 1108 w 1109"/>
                <a:gd name="T9" fmla="*/ 0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2140">
                  <a:moveTo>
                    <a:pt x="1108" y="0"/>
                  </a:moveTo>
                  <a:lnTo>
                    <a:pt x="0" y="0"/>
                  </a:lnTo>
                  <a:lnTo>
                    <a:pt x="0" y="2139"/>
                  </a:lnTo>
                  <a:lnTo>
                    <a:pt x="1108" y="2139"/>
                  </a:lnTo>
                  <a:lnTo>
                    <a:pt x="110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xmlns="" id="{99B6BEBA-9DCE-5D4A-9253-6CB5822B2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00" y="0"/>
              <a:ext cx="1379538" cy="1714500"/>
            </a:xfrm>
            <a:custGeom>
              <a:avLst/>
              <a:gdLst>
                <a:gd name="T0" fmla="*/ 1906 w 3831"/>
                <a:gd name="T1" fmla="*/ 0 h 4764"/>
                <a:gd name="T2" fmla="*/ 1906 w 3831"/>
                <a:gd name="T3" fmla="*/ 0 h 4764"/>
                <a:gd name="T4" fmla="*/ 1906 w 3831"/>
                <a:gd name="T5" fmla="*/ 855 h 4764"/>
                <a:gd name="T6" fmla="*/ 2722 w 3831"/>
                <a:gd name="T7" fmla="*/ 855 h 4764"/>
                <a:gd name="T8" fmla="*/ 2722 w 3831"/>
                <a:gd name="T9" fmla="*/ 2917 h 4764"/>
                <a:gd name="T10" fmla="*/ 2528 w 3831"/>
                <a:gd name="T11" fmla="*/ 3597 h 4764"/>
                <a:gd name="T12" fmla="*/ 1906 w 3831"/>
                <a:gd name="T13" fmla="*/ 3830 h 4764"/>
                <a:gd name="T14" fmla="*/ 1303 w 3831"/>
                <a:gd name="T15" fmla="*/ 3597 h 4764"/>
                <a:gd name="T16" fmla="*/ 1108 w 3831"/>
                <a:gd name="T17" fmla="*/ 2995 h 4764"/>
                <a:gd name="T18" fmla="*/ 0 w 3831"/>
                <a:gd name="T19" fmla="*/ 2995 h 4764"/>
                <a:gd name="T20" fmla="*/ 466 w 3831"/>
                <a:gd name="T21" fmla="*/ 4297 h 4764"/>
                <a:gd name="T22" fmla="*/ 1906 w 3831"/>
                <a:gd name="T23" fmla="*/ 4763 h 4764"/>
                <a:gd name="T24" fmla="*/ 3344 w 3831"/>
                <a:gd name="T25" fmla="*/ 4297 h 4764"/>
                <a:gd name="T26" fmla="*/ 3830 w 3831"/>
                <a:gd name="T27" fmla="*/ 2897 h 4764"/>
                <a:gd name="T28" fmla="*/ 3830 w 3831"/>
                <a:gd name="T29" fmla="*/ 0 h 4764"/>
                <a:gd name="T30" fmla="*/ 1906 w 3831"/>
                <a:gd name="T31" fmla="*/ 0 h 4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1" h="4764">
                  <a:moveTo>
                    <a:pt x="1906" y="0"/>
                  </a:moveTo>
                  <a:lnTo>
                    <a:pt x="1906" y="0"/>
                  </a:lnTo>
                  <a:cubicBezTo>
                    <a:pt x="1906" y="855"/>
                    <a:pt x="1906" y="855"/>
                    <a:pt x="1906" y="855"/>
                  </a:cubicBezTo>
                  <a:cubicBezTo>
                    <a:pt x="2722" y="855"/>
                    <a:pt x="2722" y="855"/>
                    <a:pt x="2722" y="855"/>
                  </a:cubicBezTo>
                  <a:cubicBezTo>
                    <a:pt x="2722" y="2917"/>
                    <a:pt x="2722" y="2917"/>
                    <a:pt x="2722" y="2917"/>
                  </a:cubicBezTo>
                  <a:cubicBezTo>
                    <a:pt x="2722" y="3228"/>
                    <a:pt x="2663" y="3441"/>
                    <a:pt x="2528" y="3597"/>
                  </a:cubicBezTo>
                  <a:cubicBezTo>
                    <a:pt x="2392" y="3752"/>
                    <a:pt x="2177" y="3830"/>
                    <a:pt x="1906" y="3830"/>
                  </a:cubicBezTo>
                  <a:cubicBezTo>
                    <a:pt x="1652" y="3830"/>
                    <a:pt x="1439" y="3752"/>
                    <a:pt x="1303" y="3597"/>
                  </a:cubicBezTo>
                  <a:cubicBezTo>
                    <a:pt x="1186" y="3461"/>
                    <a:pt x="1108" y="3266"/>
                    <a:pt x="1108" y="2995"/>
                  </a:cubicBezTo>
                  <a:cubicBezTo>
                    <a:pt x="0" y="2995"/>
                    <a:pt x="0" y="2995"/>
                    <a:pt x="0" y="2995"/>
                  </a:cubicBezTo>
                  <a:cubicBezTo>
                    <a:pt x="19" y="3578"/>
                    <a:pt x="175" y="4025"/>
                    <a:pt x="466" y="4297"/>
                  </a:cubicBezTo>
                  <a:cubicBezTo>
                    <a:pt x="778" y="4608"/>
                    <a:pt x="1263" y="4763"/>
                    <a:pt x="1906" y="4763"/>
                  </a:cubicBezTo>
                  <a:cubicBezTo>
                    <a:pt x="2547" y="4763"/>
                    <a:pt x="3014" y="4608"/>
                    <a:pt x="3344" y="4297"/>
                  </a:cubicBezTo>
                  <a:cubicBezTo>
                    <a:pt x="3675" y="3966"/>
                    <a:pt x="3830" y="3500"/>
                    <a:pt x="3830" y="2897"/>
                  </a:cubicBezTo>
                  <a:cubicBezTo>
                    <a:pt x="3830" y="0"/>
                    <a:pt x="3830" y="0"/>
                    <a:pt x="3830" y="0"/>
                  </a:cubicBezTo>
                  <a:lnTo>
                    <a:pt x="190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xmlns="" id="{701E6526-3EFB-3E48-AFCC-5C42D96CB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675" y="0"/>
              <a:ext cx="1631950" cy="1679575"/>
            </a:xfrm>
            <a:custGeom>
              <a:avLst/>
              <a:gdLst>
                <a:gd name="T0" fmla="*/ 1011 w 4531"/>
                <a:gd name="T1" fmla="*/ 4666 h 4667"/>
                <a:gd name="T2" fmla="*/ 0 w 4531"/>
                <a:gd name="T3" fmla="*/ 4666 h 4667"/>
                <a:gd name="T4" fmla="*/ 0 w 4531"/>
                <a:gd name="T5" fmla="*/ 0 h 4667"/>
                <a:gd name="T6" fmla="*/ 816 w 4531"/>
                <a:gd name="T7" fmla="*/ 0 h 4667"/>
                <a:gd name="T8" fmla="*/ 2878 w 4531"/>
                <a:gd name="T9" fmla="*/ 1225 h 4667"/>
                <a:gd name="T10" fmla="*/ 3675 w 4531"/>
                <a:gd name="T11" fmla="*/ 0 h 4667"/>
                <a:gd name="T12" fmla="*/ 4530 w 4531"/>
                <a:gd name="T13" fmla="*/ 0 h 4667"/>
                <a:gd name="T14" fmla="*/ 4530 w 4531"/>
                <a:gd name="T15" fmla="*/ 4666 h 4667"/>
                <a:gd name="T16" fmla="*/ 3519 w 4531"/>
                <a:gd name="T17" fmla="*/ 4666 h 4667"/>
                <a:gd name="T18" fmla="*/ 3519 w 4531"/>
                <a:gd name="T19" fmla="*/ 2139 h 4667"/>
                <a:gd name="T20" fmla="*/ 2256 w 4531"/>
                <a:gd name="T21" fmla="*/ 4083 h 4667"/>
                <a:gd name="T22" fmla="*/ 1011 w 4531"/>
                <a:gd name="T23" fmla="*/ 2139 h 4667"/>
                <a:gd name="T24" fmla="*/ 1011 w 4531"/>
                <a:gd name="T25" fmla="*/ 4666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31" h="4667">
                  <a:moveTo>
                    <a:pt x="1011" y="4666"/>
                  </a:moveTo>
                  <a:lnTo>
                    <a:pt x="0" y="4666"/>
                  </a:lnTo>
                  <a:lnTo>
                    <a:pt x="0" y="0"/>
                  </a:lnTo>
                  <a:lnTo>
                    <a:pt x="816" y="0"/>
                  </a:lnTo>
                  <a:lnTo>
                    <a:pt x="2878" y="1225"/>
                  </a:lnTo>
                  <a:lnTo>
                    <a:pt x="3675" y="0"/>
                  </a:lnTo>
                  <a:lnTo>
                    <a:pt x="4530" y="0"/>
                  </a:lnTo>
                  <a:lnTo>
                    <a:pt x="4530" y="4666"/>
                  </a:lnTo>
                  <a:lnTo>
                    <a:pt x="3519" y="4666"/>
                  </a:lnTo>
                  <a:lnTo>
                    <a:pt x="3519" y="2139"/>
                  </a:lnTo>
                  <a:lnTo>
                    <a:pt x="2256" y="4083"/>
                  </a:lnTo>
                  <a:lnTo>
                    <a:pt x="1011" y="2139"/>
                  </a:lnTo>
                  <a:lnTo>
                    <a:pt x="1011" y="46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64F77C9-EC36-C042-A276-0E9B17B4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011" y="952904"/>
            <a:ext cx="5181600" cy="989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D7CA983D-240E-AB49-BF7B-88627D689D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17011" y="2277628"/>
            <a:ext cx="5181600" cy="3178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066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2">
            <a:extLst>
              <a:ext uri="{FF2B5EF4-FFF2-40B4-BE49-F238E27FC236}">
                <a16:creationId xmlns:a16="http://schemas.microsoft.com/office/drawing/2014/main" xmlns="" id="{BBDCEDE6-A752-9A4D-A102-96D565445D87}"/>
              </a:ext>
            </a:extLst>
          </p:cNvPr>
          <p:cNvGrpSpPr/>
          <p:nvPr userDrawn="1"/>
        </p:nvGrpSpPr>
        <p:grpSpPr>
          <a:xfrm>
            <a:off x="617706" y="6011690"/>
            <a:ext cx="1996440" cy="339552"/>
            <a:chOff x="0" y="0"/>
            <a:chExt cx="10080625" cy="1714500"/>
          </a:xfrm>
          <a:solidFill>
            <a:schemeClr val="bg1"/>
          </a:solidFill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xmlns="" id="{D6BC1DA6-3B36-784F-9BC7-D8C2E2CB6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14463" cy="1679575"/>
            </a:xfrm>
            <a:custGeom>
              <a:avLst/>
              <a:gdLst>
                <a:gd name="T0" fmla="*/ 3441 w 3928"/>
                <a:gd name="T1" fmla="*/ 1478 h 4667"/>
                <a:gd name="T2" fmla="*/ 3441 w 3928"/>
                <a:gd name="T3" fmla="*/ 1478 h 4667"/>
                <a:gd name="T4" fmla="*/ 3247 w 3928"/>
                <a:gd name="T5" fmla="*/ 2275 h 4667"/>
                <a:gd name="T6" fmla="*/ 2664 w 3928"/>
                <a:gd name="T7" fmla="*/ 2781 h 4667"/>
                <a:gd name="T8" fmla="*/ 3927 w 3928"/>
                <a:gd name="T9" fmla="*/ 4666 h 4667"/>
                <a:gd name="T10" fmla="*/ 2644 w 3928"/>
                <a:gd name="T11" fmla="*/ 4666 h 4667"/>
                <a:gd name="T12" fmla="*/ 1672 w 3928"/>
                <a:gd name="T13" fmla="*/ 2995 h 4667"/>
                <a:gd name="T14" fmla="*/ 1050 w 3928"/>
                <a:gd name="T15" fmla="*/ 2995 h 4667"/>
                <a:gd name="T16" fmla="*/ 1050 w 3928"/>
                <a:gd name="T17" fmla="*/ 4666 h 4667"/>
                <a:gd name="T18" fmla="*/ 0 w 3928"/>
                <a:gd name="T19" fmla="*/ 4666 h 4667"/>
                <a:gd name="T20" fmla="*/ 0 w 3928"/>
                <a:gd name="T21" fmla="*/ 0 h 4667"/>
                <a:gd name="T22" fmla="*/ 1808 w 3928"/>
                <a:gd name="T23" fmla="*/ 0 h 4667"/>
                <a:gd name="T24" fmla="*/ 3441 w 3928"/>
                <a:gd name="T25" fmla="*/ 1478 h 4667"/>
                <a:gd name="T26" fmla="*/ 1050 w 3928"/>
                <a:gd name="T27" fmla="*/ 2139 h 4667"/>
                <a:gd name="T28" fmla="*/ 1050 w 3928"/>
                <a:gd name="T29" fmla="*/ 2139 h 4667"/>
                <a:gd name="T30" fmla="*/ 1653 w 3928"/>
                <a:gd name="T31" fmla="*/ 2139 h 4667"/>
                <a:gd name="T32" fmla="*/ 2197 w 3928"/>
                <a:gd name="T33" fmla="*/ 1983 h 4667"/>
                <a:gd name="T34" fmla="*/ 2372 w 3928"/>
                <a:gd name="T35" fmla="*/ 1517 h 4667"/>
                <a:gd name="T36" fmla="*/ 2197 w 3928"/>
                <a:gd name="T37" fmla="*/ 1030 h 4667"/>
                <a:gd name="T38" fmla="*/ 1653 w 3928"/>
                <a:gd name="T39" fmla="*/ 875 h 4667"/>
                <a:gd name="T40" fmla="*/ 1050 w 3928"/>
                <a:gd name="T41" fmla="*/ 875 h 4667"/>
                <a:gd name="T42" fmla="*/ 1050 w 3928"/>
                <a:gd name="T43" fmla="*/ 2139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28" h="4667">
                  <a:moveTo>
                    <a:pt x="3441" y="1478"/>
                  </a:moveTo>
                  <a:lnTo>
                    <a:pt x="3441" y="1478"/>
                  </a:lnTo>
                  <a:cubicBezTo>
                    <a:pt x="3441" y="1789"/>
                    <a:pt x="3383" y="2061"/>
                    <a:pt x="3247" y="2275"/>
                  </a:cubicBezTo>
                  <a:cubicBezTo>
                    <a:pt x="3111" y="2489"/>
                    <a:pt x="2916" y="2664"/>
                    <a:pt x="2664" y="2781"/>
                  </a:cubicBezTo>
                  <a:cubicBezTo>
                    <a:pt x="3927" y="4666"/>
                    <a:pt x="3927" y="4666"/>
                    <a:pt x="3927" y="4666"/>
                  </a:cubicBezTo>
                  <a:cubicBezTo>
                    <a:pt x="2644" y="4666"/>
                    <a:pt x="2644" y="4666"/>
                    <a:pt x="2644" y="4666"/>
                  </a:cubicBezTo>
                  <a:cubicBezTo>
                    <a:pt x="1672" y="2995"/>
                    <a:pt x="1672" y="2995"/>
                    <a:pt x="1672" y="2995"/>
                  </a:cubicBezTo>
                  <a:cubicBezTo>
                    <a:pt x="1050" y="2995"/>
                    <a:pt x="1050" y="2995"/>
                    <a:pt x="1050" y="2995"/>
                  </a:cubicBezTo>
                  <a:cubicBezTo>
                    <a:pt x="1050" y="4666"/>
                    <a:pt x="1050" y="4666"/>
                    <a:pt x="1050" y="4666"/>
                  </a:cubicBezTo>
                  <a:cubicBezTo>
                    <a:pt x="0" y="4666"/>
                    <a:pt x="0" y="4666"/>
                    <a:pt x="0" y="46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08" y="0"/>
                    <a:pt x="1808" y="0"/>
                    <a:pt x="1808" y="0"/>
                  </a:cubicBezTo>
                  <a:cubicBezTo>
                    <a:pt x="2897" y="0"/>
                    <a:pt x="3441" y="486"/>
                    <a:pt x="3441" y="1478"/>
                  </a:cubicBezTo>
                  <a:close/>
                  <a:moveTo>
                    <a:pt x="1050" y="2139"/>
                  </a:moveTo>
                  <a:lnTo>
                    <a:pt x="1050" y="2139"/>
                  </a:lnTo>
                  <a:cubicBezTo>
                    <a:pt x="1653" y="2139"/>
                    <a:pt x="1653" y="2139"/>
                    <a:pt x="1653" y="2139"/>
                  </a:cubicBezTo>
                  <a:cubicBezTo>
                    <a:pt x="1886" y="2139"/>
                    <a:pt x="2081" y="2100"/>
                    <a:pt x="2197" y="1983"/>
                  </a:cubicBezTo>
                  <a:cubicBezTo>
                    <a:pt x="2314" y="1886"/>
                    <a:pt x="2372" y="1730"/>
                    <a:pt x="2372" y="1517"/>
                  </a:cubicBezTo>
                  <a:cubicBezTo>
                    <a:pt x="2372" y="1284"/>
                    <a:pt x="2314" y="1128"/>
                    <a:pt x="2197" y="1030"/>
                  </a:cubicBezTo>
                  <a:cubicBezTo>
                    <a:pt x="2081" y="914"/>
                    <a:pt x="1886" y="875"/>
                    <a:pt x="1653" y="875"/>
                  </a:cubicBezTo>
                  <a:cubicBezTo>
                    <a:pt x="1050" y="875"/>
                    <a:pt x="1050" y="875"/>
                    <a:pt x="1050" y="875"/>
                  </a:cubicBezTo>
                  <a:lnTo>
                    <a:pt x="1050" y="213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xmlns="" id="{DF1B71C5-1C90-B242-A5D2-68FCBFCD6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0"/>
              <a:ext cx="1504950" cy="1679575"/>
            </a:xfrm>
            <a:custGeom>
              <a:avLst/>
              <a:gdLst>
                <a:gd name="T0" fmla="*/ 3325 w 4182"/>
                <a:gd name="T1" fmla="*/ 4666 h 4667"/>
                <a:gd name="T2" fmla="*/ 1303 w 4182"/>
                <a:gd name="T3" fmla="*/ 1847 h 4667"/>
                <a:gd name="T4" fmla="*/ 1303 w 4182"/>
                <a:gd name="T5" fmla="*/ 4666 h 4667"/>
                <a:gd name="T6" fmla="*/ 292 w 4182"/>
                <a:gd name="T7" fmla="*/ 4666 h 4667"/>
                <a:gd name="T8" fmla="*/ 292 w 4182"/>
                <a:gd name="T9" fmla="*/ 428 h 4667"/>
                <a:gd name="T10" fmla="*/ 0 w 4182"/>
                <a:gd name="T11" fmla="*/ 0 h 4667"/>
                <a:gd name="T12" fmla="*/ 1187 w 4182"/>
                <a:gd name="T13" fmla="*/ 0 h 4667"/>
                <a:gd name="T14" fmla="*/ 3170 w 4182"/>
                <a:gd name="T15" fmla="*/ 2781 h 4667"/>
                <a:gd name="T16" fmla="*/ 3170 w 4182"/>
                <a:gd name="T17" fmla="*/ 0 h 4667"/>
                <a:gd name="T18" fmla="*/ 4181 w 4182"/>
                <a:gd name="T19" fmla="*/ 0 h 4667"/>
                <a:gd name="T20" fmla="*/ 4181 w 4182"/>
                <a:gd name="T21" fmla="*/ 4666 h 4667"/>
                <a:gd name="T22" fmla="*/ 3325 w 4182"/>
                <a:gd name="T23" fmla="*/ 4666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2" h="4667">
                  <a:moveTo>
                    <a:pt x="3325" y="4666"/>
                  </a:moveTo>
                  <a:lnTo>
                    <a:pt x="1303" y="1847"/>
                  </a:lnTo>
                  <a:lnTo>
                    <a:pt x="1303" y="4666"/>
                  </a:lnTo>
                  <a:lnTo>
                    <a:pt x="292" y="4666"/>
                  </a:lnTo>
                  <a:lnTo>
                    <a:pt x="292" y="428"/>
                  </a:lnTo>
                  <a:lnTo>
                    <a:pt x="0" y="0"/>
                  </a:lnTo>
                  <a:lnTo>
                    <a:pt x="1187" y="0"/>
                  </a:lnTo>
                  <a:lnTo>
                    <a:pt x="3170" y="2781"/>
                  </a:lnTo>
                  <a:lnTo>
                    <a:pt x="3170" y="0"/>
                  </a:lnTo>
                  <a:lnTo>
                    <a:pt x="4181" y="0"/>
                  </a:lnTo>
                  <a:lnTo>
                    <a:pt x="4181" y="4666"/>
                  </a:lnTo>
                  <a:lnTo>
                    <a:pt x="3325" y="46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9F1E8C55-8311-6F4C-B6E1-29D900E6F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0" y="0"/>
              <a:ext cx="1443038" cy="1679575"/>
            </a:xfrm>
            <a:custGeom>
              <a:avLst/>
              <a:gdLst>
                <a:gd name="T0" fmla="*/ 4006 w 4007"/>
                <a:gd name="T1" fmla="*/ 2333 h 4667"/>
                <a:gd name="T2" fmla="*/ 4006 w 4007"/>
                <a:gd name="T3" fmla="*/ 2333 h 4667"/>
                <a:gd name="T4" fmla="*/ 3461 w 4007"/>
                <a:gd name="T5" fmla="*/ 4063 h 4667"/>
                <a:gd name="T6" fmla="*/ 1828 w 4007"/>
                <a:gd name="T7" fmla="*/ 4666 h 4667"/>
                <a:gd name="T8" fmla="*/ 0 w 4007"/>
                <a:gd name="T9" fmla="*/ 4666 h 4667"/>
                <a:gd name="T10" fmla="*/ 0 w 4007"/>
                <a:gd name="T11" fmla="*/ 0 h 4667"/>
                <a:gd name="T12" fmla="*/ 1828 w 4007"/>
                <a:gd name="T13" fmla="*/ 0 h 4667"/>
                <a:gd name="T14" fmla="*/ 3461 w 4007"/>
                <a:gd name="T15" fmla="*/ 584 h 4667"/>
                <a:gd name="T16" fmla="*/ 4006 w 4007"/>
                <a:gd name="T17" fmla="*/ 2333 h 4667"/>
                <a:gd name="T18" fmla="*/ 1109 w 4007"/>
                <a:gd name="T19" fmla="*/ 3733 h 4667"/>
                <a:gd name="T20" fmla="*/ 1109 w 4007"/>
                <a:gd name="T21" fmla="*/ 3733 h 4667"/>
                <a:gd name="T22" fmla="*/ 1809 w 4007"/>
                <a:gd name="T23" fmla="*/ 3733 h 4667"/>
                <a:gd name="T24" fmla="*/ 2606 w 4007"/>
                <a:gd name="T25" fmla="*/ 3403 h 4667"/>
                <a:gd name="T26" fmla="*/ 2878 w 4007"/>
                <a:gd name="T27" fmla="*/ 2333 h 4667"/>
                <a:gd name="T28" fmla="*/ 2606 w 4007"/>
                <a:gd name="T29" fmla="*/ 1264 h 4667"/>
                <a:gd name="T30" fmla="*/ 1809 w 4007"/>
                <a:gd name="T31" fmla="*/ 933 h 4667"/>
                <a:gd name="T32" fmla="*/ 1109 w 4007"/>
                <a:gd name="T33" fmla="*/ 3733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7" h="4667">
                  <a:moveTo>
                    <a:pt x="4006" y="2333"/>
                  </a:moveTo>
                  <a:lnTo>
                    <a:pt x="4006" y="2333"/>
                  </a:lnTo>
                  <a:cubicBezTo>
                    <a:pt x="4006" y="3092"/>
                    <a:pt x="3831" y="3675"/>
                    <a:pt x="3461" y="4063"/>
                  </a:cubicBezTo>
                  <a:cubicBezTo>
                    <a:pt x="3092" y="4472"/>
                    <a:pt x="2547" y="4666"/>
                    <a:pt x="1828" y="4666"/>
                  </a:cubicBezTo>
                  <a:cubicBezTo>
                    <a:pt x="0" y="4666"/>
                    <a:pt x="0" y="4666"/>
                    <a:pt x="0" y="46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28" y="0"/>
                    <a:pt x="1828" y="0"/>
                    <a:pt x="1828" y="0"/>
                  </a:cubicBezTo>
                  <a:cubicBezTo>
                    <a:pt x="2547" y="0"/>
                    <a:pt x="3112" y="195"/>
                    <a:pt x="3461" y="584"/>
                  </a:cubicBezTo>
                  <a:cubicBezTo>
                    <a:pt x="3831" y="972"/>
                    <a:pt x="4006" y="1555"/>
                    <a:pt x="4006" y="2333"/>
                  </a:cubicBezTo>
                  <a:close/>
                  <a:moveTo>
                    <a:pt x="1109" y="3733"/>
                  </a:moveTo>
                  <a:lnTo>
                    <a:pt x="1109" y="3733"/>
                  </a:lnTo>
                  <a:cubicBezTo>
                    <a:pt x="1809" y="3733"/>
                    <a:pt x="1809" y="3733"/>
                    <a:pt x="1809" y="3733"/>
                  </a:cubicBezTo>
                  <a:cubicBezTo>
                    <a:pt x="2178" y="3733"/>
                    <a:pt x="2450" y="3636"/>
                    <a:pt x="2606" y="3403"/>
                  </a:cubicBezTo>
                  <a:cubicBezTo>
                    <a:pt x="2780" y="3169"/>
                    <a:pt x="2878" y="2819"/>
                    <a:pt x="2878" y="2333"/>
                  </a:cubicBezTo>
                  <a:cubicBezTo>
                    <a:pt x="2878" y="1847"/>
                    <a:pt x="2780" y="1497"/>
                    <a:pt x="2606" y="1264"/>
                  </a:cubicBezTo>
                  <a:cubicBezTo>
                    <a:pt x="2450" y="1030"/>
                    <a:pt x="2178" y="933"/>
                    <a:pt x="1809" y="933"/>
                  </a:cubicBezTo>
                  <a:lnTo>
                    <a:pt x="1109" y="37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DD6FBB9E-B802-9F4D-AB7A-CC041CB52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0"/>
              <a:ext cx="1631950" cy="1679575"/>
            </a:xfrm>
            <a:custGeom>
              <a:avLst/>
              <a:gdLst>
                <a:gd name="T0" fmla="*/ 2800 w 4531"/>
                <a:gd name="T1" fmla="*/ 3033 h 4667"/>
                <a:gd name="T2" fmla="*/ 1128 w 4531"/>
                <a:gd name="T3" fmla="*/ 4666 h 4667"/>
                <a:gd name="T4" fmla="*/ 0 w 4531"/>
                <a:gd name="T5" fmla="*/ 4666 h 4667"/>
                <a:gd name="T6" fmla="*/ 1750 w 4531"/>
                <a:gd name="T7" fmla="*/ 467 h 4667"/>
                <a:gd name="T8" fmla="*/ 1594 w 4531"/>
                <a:gd name="T9" fmla="*/ 0 h 4667"/>
                <a:gd name="T10" fmla="*/ 2625 w 4531"/>
                <a:gd name="T11" fmla="*/ 0 h 4667"/>
                <a:gd name="T12" fmla="*/ 4530 w 4531"/>
                <a:gd name="T13" fmla="*/ 4666 h 4667"/>
                <a:gd name="T14" fmla="*/ 3383 w 4531"/>
                <a:gd name="T15" fmla="*/ 4666 h 4667"/>
                <a:gd name="T16" fmla="*/ 2800 w 4531"/>
                <a:gd name="T17" fmla="*/ 3033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1" h="4667">
                  <a:moveTo>
                    <a:pt x="2800" y="3033"/>
                  </a:moveTo>
                  <a:lnTo>
                    <a:pt x="1128" y="4666"/>
                  </a:lnTo>
                  <a:lnTo>
                    <a:pt x="0" y="4666"/>
                  </a:lnTo>
                  <a:lnTo>
                    <a:pt x="1750" y="467"/>
                  </a:lnTo>
                  <a:lnTo>
                    <a:pt x="1594" y="0"/>
                  </a:lnTo>
                  <a:lnTo>
                    <a:pt x="2625" y="0"/>
                  </a:lnTo>
                  <a:lnTo>
                    <a:pt x="4530" y="4666"/>
                  </a:lnTo>
                  <a:lnTo>
                    <a:pt x="3383" y="4666"/>
                  </a:lnTo>
                  <a:lnTo>
                    <a:pt x="2800" y="30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xmlns="" id="{9DA9A95C-F51C-A541-8D0F-5B2FB4452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00" y="0"/>
              <a:ext cx="398463" cy="769938"/>
            </a:xfrm>
            <a:custGeom>
              <a:avLst/>
              <a:gdLst>
                <a:gd name="T0" fmla="*/ 1108 w 1109"/>
                <a:gd name="T1" fmla="*/ 0 h 2140"/>
                <a:gd name="T2" fmla="*/ 0 w 1109"/>
                <a:gd name="T3" fmla="*/ 0 h 2140"/>
                <a:gd name="T4" fmla="*/ 0 w 1109"/>
                <a:gd name="T5" fmla="*/ 2139 h 2140"/>
                <a:gd name="T6" fmla="*/ 1108 w 1109"/>
                <a:gd name="T7" fmla="*/ 2139 h 2140"/>
                <a:gd name="T8" fmla="*/ 1108 w 1109"/>
                <a:gd name="T9" fmla="*/ 0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9" h="2140">
                  <a:moveTo>
                    <a:pt x="1108" y="0"/>
                  </a:moveTo>
                  <a:lnTo>
                    <a:pt x="0" y="0"/>
                  </a:lnTo>
                  <a:lnTo>
                    <a:pt x="0" y="2139"/>
                  </a:lnTo>
                  <a:lnTo>
                    <a:pt x="1108" y="2139"/>
                  </a:lnTo>
                  <a:lnTo>
                    <a:pt x="110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xmlns="" id="{99B6BEBA-9DCE-5D4A-9253-6CB5822B2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00" y="0"/>
              <a:ext cx="1379538" cy="1714500"/>
            </a:xfrm>
            <a:custGeom>
              <a:avLst/>
              <a:gdLst>
                <a:gd name="T0" fmla="*/ 1906 w 3831"/>
                <a:gd name="T1" fmla="*/ 0 h 4764"/>
                <a:gd name="T2" fmla="*/ 1906 w 3831"/>
                <a:gd name="T3" fmla="*/ 0 h 4764"/>
                <a:gd name="T4" fmla="*/ 1906 w 3831"/>
                <a:gd name="T5" fmla="*/ 855 h 4764"/>
                <a:gd name="T6" fmla="*/ 2722 w 3831"/>
                <a:gd name="T7" fmla="*/ 855 h 4764"/>
                <a:gd name="T8" fmla="*/ 2722 w 3831"/>
                <a:gd name="T9" fmla="*/ 2917 h 4764"/>
                <a:gd name="T10" fmla="*/ 2528 w 3831"/>
                <a:gd name="T11" fmla="*/ 3597 h 4764"/>
                <a:gd name="T12" fmla="*/ 1906 w 3831"/>
                <a:gd name="T13" fmla="*/ 3830 h 4764"/>
                <a:gd name="T14" fmla="*/ 1303 w 3831"/>
                <a:gd name="T15" fmla="*/ 3597 h 4764"/>
                <a:gd name="T16" fmla="*/ 1108 w 3831"/>
                <a:gd name="T17" fmla="*/ 2995 h 4764"/>
                <a:gd name="T18" fmla="*/ 0 w 3831"/>
                <a:gd name="T19" fmla="*/ 2995 h 4764"/>
                <a:gd name="T20" fmla="*/ 466 w 3831"/>
                <a:gd name="T21" fmla="*/ 4297 h 4764"/>
                <a:gd name="T22" fmla="*/ 1906 w 3831"/>
                <a:gd name="T23" fmla="*/ 4763 h 4764"/>
                <a:gd name="T24" fmla="*/ 3344 w 3831"/>
                <a:gd name="T25" fmla="*/ 4297 h 4764"/>
                <a:gd name="T26" fmla="*/ 3830 w 3831"/>
                <a:gd name="T27" fmla="*/ 2897 h 4764"/>
                <a:gd name="T28" fmla="*/ 3830 w 3831"/>
                <a:gd name="T29" fmla="*/ 0 h 4764"/>
                <a:gd name="T30" fmla="*/ 1906 w 3831"/>
                <a:gd name="T31" fmla="*/ 0 h 4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1" h="4764">
                  <a:moveTo>
                    <a:pt x="1906" y="0"/>
                  </a:moveTo>
                  <a:lnTo>
                    <a:pt x="1906" y="0"/>
                  </a:lnTo>
                  <a:cubicBezTo>
                    <a:pt x="1906" y="855"/>
                    <a:pt x="1906" y="855"/>
                    <a:pt x="1906" y="855"/>
                  </a:cubicBezTo>
                  <a:cubicBezTo>
                    <a:pt x="2722" y="855"/>
                    <a:pt x="2722" y="855"/>
                    <a:pt x="2722" y="855"/>
                  </a:cubicBezTo>
                  <a:cubicBezTo>
                    <a:pt x="2722" y="2917"/>
                    <a:pt x="2722" y="2917"/>
                    <a:pt x="2722" y="2917"/>
                  </a:cubicBezTo>
                  <a:cubicBezTo>
                    <a:pt x="2722" y="3228"/>
                    <a:pt x="2663" y="3441"/>
                    <a:pt x="2528" y="3597"/>
                  </a:cubicBezTo>
                  <a:cubicBezTo>
                    <a:pt x="2392" y="3752"/>
                    <a:pt x="2177" y="3830"/>
                    <a:pt x="1906" y="3830"/>
                  </a:cubicBezTo>
                  <a:cubicBezTo>
                    <a:pt x="1652" y="3830"/>
                    <a:pt x="1439" y="3752"/>
                    <a:pt x="1303" y="3597"/>
                  </a:cubicBezTo>
                  <a:cubicBezTo>
                    <a:pt x="1186" y="3461"/>
                    <a:pt x="1108" y="3266"/>
                    <a:pt x="1108" y="2995"/>
                  </a:cubicBezTo>
                  <a:cubicBezTo>
                    <a:pt x="0" y="2995"/>
                    <a:pt x="0" y="2995"/>
                    <a:pt x="0" y="2995"/>
                  </a:cubicBezTo>
                  <a:cubicBezTo>
                    <a:pt x="19" y="3578"/>
                    <a:pt x="175" y="4025"/>
                    <a:pt x="466" y="4297"/>
                  </a:cubicBezTo>
                  <a:cubicBezTo>
                    <a:pt x="778" y="4608"/>
                    <a:pt x="1263" y="4763"/>
                    <a:pt x="1906" y="4763"/>
                  </a:cubicBezTo>
                  <a:cubicBezTo>
                    <a:pt x="2547" y="4763"/>
                    <a:pt x="3014" y="4608"/>
                    <a:pt x="3344" y="4297"/>
                  </a:cubicBezTo>
                  <a:cubicBezTo>
                    <a:pt x="3675" y="3966"/>
                    <a:pt x="3830" y="3500"/>
                    <a:pt x="3830" y="2897"/>
                  </a:cubicBezTo>
                  <a:cubicBezTo>
                    <a:pt x="3830" y="0"/>
                    <a:pt x="3830" y="0"/>
                    <a:pt x="3830" y="0"/>
                  </a:cubicBezTo>
                  <a:lnTo>
                    <a:pt x="190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xmlns="" id="{701E6526-3EFB-3E48-AFCC-5C42D96CB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675" y="0"/>
              <a:ext cx="1631950" cy="1679575"/>
            </a:xfrm>
            <a:custGeom>
              <a:avLst/>
              <a:gdLst>
                <a:gd name="T0" fmla="*/ 1011 w 4531"/>
                <a:gd name="T1" fmla="*/ 4666 h 4667"/>
                <a:gd name="T2" fmla="*/ 0 w 4531"/>
                <a:gd name="T3" fmla="*/ 4666 h 4667"/>
                <a:gd name="T4" fmla="*/ 0 w 4531"/>
                <a:gd name="T5" fmla="*/ 0 h 4667"/>
                <a:gd name="T6" fmla="*/ 816 w 4531"/>
                <a:gd name="T7" fmla="*/ 0 h 4667"/>
                <a:gd name="T8" fmla="*/ 2878 w 4531"/>
                <a:gd name="T9" fmla="*/ 1225 h 4667"/>
                <a:gd name="T10" fmla="*/ 3675 w 4531"/>
                <a:gd name="T11" fmla="*/ 0 h 4667"/>
                <a:gd name="T12" fmla="*/ 4530 w 4531"/>
                <a:gd name="T13" fmla="*/ 0 h 4667"/>
                <a:gd name="T14" fmla="*/ 4530 w 4531"/>
                <a:gd name="T15" fmla="*/ 4666 h 4667"/>
                <a:gd name="T16" fmla="*/ 3519 w 4531"/>
                <a:gd name="T17" fmla="*/ 4666 h 4667"/>
                <a:gd name="T18" fmla="*/ 3519 w 4531"/>
                <a:gd name="T19" fmla="*/ 2139 h 4667"/>
                <a:gd name="T20" fmla="*/ 2256 w 4531"/>
                <a:gd name="T21" fmla="*/ 4083 h 4667"/>
                <a:gd name="T22" fmla="*/ 1011 w 4531"/>
                <a:gd name="T23" fmla="*/ 2139 h 4667"/>
                <a:gd name="T24" fmla="*/ 1011 w 4531"/>
                <a:gd name="T25" fmla="*/ 4666 h 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31" h="4667">
                  <a:moveTo>
                    <a:pt x="1011" y="4666"/>
                  </a:moveTo>
                  <a:lnTo>
                    <a:pt x="0" y="4666"/>
                  </a:lnTo>
                  <a:lnTo>
                    <a:pt x="0" y="0"/>
                  </a:lnTo>
                  <a:lnTo>
                    <a:pt x="816" y="0"/>
                  </a:lnTo>
                  <a:lnTo>
                    <a:pt x="2878" y="1225"/>
                  </a:lnTo>
                  <a:lnTo>
                    <a:pt x="3675" y="0"/>
                  </a:lnTo>
                  <a:lnTo>
                    <a:pt x="4530" y="0"/>
                  </a:lnTo>
                  <a:lnTo>
                    <a:pt x="4530" y="4666"/>
                  </a:lnTo>
                  <a:lnTo>
                    <a:pt x="3519" y="4666"/>
                  </a:lnTo>
                  <a:lnTo>
                    <a:pt x="3519" y="2139"/>
                  </a:lnTo>
                  <a:lnTo>
                    <a:pt x="2256" y="4083"/>
                  </a:lnTo>
                  <a:lnTo>
                    <a:pt x="1011" y="2139"/>
                  </a:lnTo>
                  <a:lnTo>
                    <a:pt x="1011" y="46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>
                <a:solidFill>
                  <a:schemeClr val="accent1"/>
                </a:solidFill>
              </a:endParaRPr>
            </a:p>
          </p:txBody>
        </p:sp>
      </p:grpSp>
      <p:pic>
        <p:nvPicPr>
          <p:cNvPr id="33" name="Afbeelding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0"/>
            <a:ext cx="5120640" cy="587248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64F77C9-EC36-C042-A276-0E9B17B4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06" y="952904"/>
            <a:ext cx="5181600" cy="989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D7CA983D-240E-AB49-BF7B-88627D689D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706" y="2277628"/>
            <a:ext cx="5181600" cy="3178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9838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03DF32-02AA-D140-B870-3F7760DB0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115"/>
            <a:ext cx="10515600" cy="98944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B8FAAF-2D25-5942-BE34-9C2521F08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7840"/>
            <a:ext cx="10515600" cy="39497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AF6C1F-F2EA-3342-95F8-02D2B29BC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547" y="6049760"/>
            <a:ext cx="758453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800">
                <a:solidFill>
                  <a:schemeClr val="bg1"/>
                </a:solidFill>
                <a:latin typeface="Raleway Medium" pitchFamily="2" charset="77"/>
              </a:defRPr>
            </a:lvl1pPr>
          </a:lstStyle>
          <a:p>
            <a:fld id="{FE8F3E12-0428-8D46-AD87-E4F4ED70C1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242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2" r:id="rId3"/>
    <p:sldLayoutId id="2147483650" r:id="rId4"/>
    <p:sldLayoutId id="2147483662" r:id="rId5"/>
    <p:sldLayoutId id="2147483666" r:id="rId6"/>
    <p:sldLayoutId id="2147483682" r:id="rId7"/>
    <p:sldLayoutId id="2147483667" r:id="rId8"/>
    <p:sldLayoutId id="2147483653" r:id="rId9"/>
    <p:sldLayoutId id="2147483664" r:id="rId10"/>
    <p:sldLayoutId id="2147483668" r:id="rId11"/>
    <p:sldLayoutId id="214748366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Raleway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itchFamily="2" charset="2"/>
        <a:buChar char="§"/>
        <a:defRPr sz="1800" kern="1200">
          <a:solidFill>
            <a:schemeClr val="tx2">
              <a:lumMod val="50000"/>
            </a:schemeClr>
          </a:solidFill>
          <a:latin typeface="Raleway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2">
              <a:lumMod val="50000"/>
            </a:schemeClr>
          </a:solidFill>
          <a:latin typeface="Raleway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2">
              <a:lumMod val="50000"/>
            </a:schemeClr>
          </a:solidFill>
          <a:latin typeface="Raleway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2">
              <a:lumMod val="50000"/>
            </a:schemeClr>
          </a:solidFill>
          <a:latin typeface="Raleway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2">
              <a:lumMod val="50000"/>
            </a:schemeClr>
          </a:solidFill>
          <a:latin typeface="Raleway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BD29-503B-4191-8EB3-BF40BD7D94B0}" type="datetime4">
              <a:rPr lang="nl-NL" smtClean="0"/>
              <a:t>20 oktober 2021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02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4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3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7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EAD3-C8D4-47C1-804F-C06E122B6D20}" type="datetime4">
              <a:rPr lang="nl-NL" smtClean="0"/>
              <a:t>20 oktober 2021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67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2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8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40506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3509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7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0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2A54"/>
      </a:dk1>
      <a:lt1>
        <a:srgbClr val="FFFFFF"/>
      </a:lt1>
      <a:dk2>
        <a:srgbClr val="44546A"/>
      </a:dk2>
      <a:lt2>
        <a:srgbClr val="C7EAFB"/>
      </a:lt2>
      <a:accent1>
        <a:srgbClr val="EF3B2F"/>
      </a:accent1>
      <a:accent2>
        <a:srgbClr val="8F53A1"/>
      </a:accent2>
      <a:accent3>
        <a:srgbClr val="8DCB8B"/>
      </a:accent3>
      <a:accent4>
        <a:srgbClr val="FFD300"/>
      </a:accent4>
      <a:accent5>
        <a:srgbClr val="F9C0C7"/>
      </a:accent5>
      <a:accent6>
        <a:srgbClr val="C0B5DA"/>
      </a:accent6>
      <a:hlink>
        <a:srgbClr val="20409A"/>
      </a:hlink>
      <a:folHlink>
        <a:srgbClr val="C1E1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FB778F09-197F-4164-8D25-17E3F304C0C1}" vid="{FC19399D-137D-4F00-91B8-34C97C9584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2</Words>
  <Application>Microsoft Office PowerPoint</Application>
  <PresentationFormat>Breedbeeld</PresentationFormat>
  <Paragraphs>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Calibri</vt:lpstr>
      <vt:lpstr>Wingdings</vt:lpstr>
      <vt:lpstr>Arial</vt:lpstr>
      <vt:lpstr>Raleway Medium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Rijndam Revalidatie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Titelblad zonder beeld</dc:title>
  <dc:creator>Marél Middelkamp</dc:creator>
  <cp:lastModifiedBy>Marél Middelkamp</cp:lastModifiedBy>
  <cp:revision>26</cp:revision>
  <dcterms:created xsi:type="dcterms:W3CDTF">2021-09-23T09:01:42Z</dcterms:created>
  <dcterms:modified xsi:type="dcterms:W3CDTF">2021-10-20T11:57:23Z</dcterms:modified>
</cp:coreProperties>
</file>